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</p:sldMasterIdLst>
  <p:notesMasterIdLst>
    <p:notesMasterId r:id="rId19"/>
  </p:notesMasterIdLst>
  <p:sldIdLst>
    <p:sldId id="407" r:id="rId5"/>
    <p:sldId id="420" r:id="rId6"/>
    <p:sldId id="421" r:id="rId7"/>
    <p:sldId id="422" r:id="rId8"/>
    <p:sldId id="424" r:id="rId9"/>
    <p:sldId id="414" r:id="rId10"/>
    <p:sldId id="425" r:id="rId11"/>
    <p:sldId id="429" r:id="rId12"/>
    <p:sldId id="432" r:id="rId13"/>
    <p:sldId id="430" r:id="rId14"/>
    <p:sldId id="433" r:id="rId15"/>
    <p:sldId id="419" r:id="rId16"/>
    <p:sldId id="436" r:id="rId17"/>
    <p:sldId id="43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E58A7-EF1F-4D33-ABF5-B1F16282B059}" v="228" dt="2021-07-06T10:07:30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 snapToGrid="0">
      <p:cViewPr varScale="1">
        <p:scale>
          <a:sx n="56" d="100"/>
          <a:sy n="56" d="100"/>
        </p:scale>
        <p:origin x="5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ne van zeeland" userId="359b2bd6044dd58f" providerId="LiveId" clId="{7EAE58A7-EF1F-4D33-ABF5-B1F16282B059}"/>
    <pc:docChg chg="undo custSel addSld delSld modSld sldOrd">
      <pc:chgData name="Eveline van zeeland" userId="359b2bd6044dd58f" providerId="LiveId" clId="{7EAE58A7-EF1F-4D33-ABF5-B1F16282B059}" dt="2021-07-06T10:09:08.761" v="465" actId="478"/>
      <pc:docMkLst>
        <pc:docMk/>
      </pc:docMkLst>
      <pc:sldChg chg="del">
        <pc:chgData name="Eveline van zeeland" userId="359b2bd6044dd58f" providerId="LiveId" clId="{7EAE58A7-EF1F-4D33-ABF5-B1F16282B059}" dt="2021-07-06T09:48:35.673" v="0" actId="47"/>
        <pc:sldMkLst>
          <pc:docMk/>
          <pc:sldMk cId="1733297170" sldId="256"/>
        </pc:sldMkLst>
      </pc:sldChg>
      <pc:sldChg chg="del">
        <pc:chgData name="Eveline van zeeland" userId="359b2bd6044dd58f" providerId="LiveId" clId="{7EAE58A7-EF1F-4D33-ABF5-B1F16282B059}" dt="2021-07-06T09:51:33.341" v="42" actId="47"/>
        <pc:sldMkLst>
          <pc:docMk/>
          <pc:sldMk cId="678774471" sldId="358"/>
        </pc:sldMkLst>
      </pc:sldChg>
      <pc:sldChg chg="del">
        <pc:chgData name="Eveline van zeeland" userId="359b2bd6044dd58f" providerId="LiveId" clId="{7EAE58A7-EF1F-4D33-ABF5-B1F16282B059}" dt="2021-07-06T09:50:24.383" v="23" actId="47"/>
        <pc:sldMkLst>
          <pc:docMk/>
          <pc:sldMk cId="3810327525" sldId="379"/>
        </pc:sldMkLst>
      </pc:sldChg>
      <pc:sldChg chg="addSp delSp modSp mod setBg delAnim modAnim">
        <pc:chgData name="Eveline van zeeland" userId="359b2bd6044dd58f" providerId="LiveId" clId="{7EAE58A7-EF1F-4D33-ABF5-B1F16282B059}" dt="2021-07-06T10:06:25.293" v="432"/>
        <pc:sldMkLst>
          <pc:docMk/>
          <pc:sldMk cId="3915530459" sldId="407"/>
        </pc:sldMkLst>
        <pc:spChg chg="add del mod">
          <ac:chgData name="Eveline van zeeland" userId="359b2bd6044dd58f" providerId="LiveId" clId="{7EAE58A7-EF1F-4D33-ABF5-B1F16282B059}" dt="2021-07-06T09:48:48.184" v="5" actId="478"/>
          <ac:spMkLst>
            <pc:docMk/>
            <pc:sldMk cId="3915530459" sldId="407"/>
            <ac:spMk id="3" creationId="{1B8579BC-0F93-42EB-B8DD-2DF95508D45D}"/>
          </ac:spMkLst>
        </pc:spChg>
        <pc:spChg chg="add del">
          <ac:chgData name="Eveline van zeeland" userId="359b2bd6044dd58f" providerId="LiveId" clId="{7EAE58A7-EF1F-4D33-ABF5-B1F16282B059}" dt="2021-07-06T09:49:41.524" v="13" actId="478"/>
          <ac:spMkLst>
            <pc:docMk/>
            <pc:sldMk cId="3915530459" sldId="407"/>
            <ac:spMk id="4" creationId="{AD7BBADD-8275-4AB6-B337-D41D20F2AB3C}"/>
          </ac:spMkLst>
        </pc:spChg>
        <pc:spChg chg="del">
          <ac:chgData name="Eveline van zeeland" userId="359b2bd6044dd58f" providerId="LiveId" clId="{7EAE58A7-EF1F-4D33-ABF5-B1F16282B059}" dt="2021-07-06T09:48:39.183" v="1" actId="478"/>
          <ac:spMkLst>
            <pc:docMk/>
            <pc:sldMk cId="3915530459" sldId="407"/>
            <ac:spMk id="9" creationId="{259CAF1C-A558-477F-A733-56F7E40EB203}"/>
          </ac:spMkLst>
        </pc:spChg>
        <pc:spChg chg="add del">
          <ac:chgData name="Eveline van zeeland" userId="359b2bd6044dd58f" providerId="LiveId" clId="{7EAE58A7-EF1F-4D33-ABF5-B1F16282B059}" dt="2021-07-06T09:51:25.889" v="39" actId="26606"/>
          <ac:spMkLst>
            <pc:docMk/>
            <pc:sldMk cId="3915530459" sldId="407"/>
            <ac:spMk id="23" creationId="{28BA90A1-6BEC-48B7-BBE0-88632622544A}"/>
          </ac:spMkLst>
        </pc:spChg>
        <pc:spChg chg="add del">
          <ac:chgData name="Eveline van zeeland" userId="359b2bd6044dd58f" providerId="LiveId" clId="{7EAE58A7-EF1F-4D33-ABF5-B1F16282B059}" dt="2021-07-06T09:51:25.889" v="39" actId="26606"/>
          <ac:spMkLst>
            <pc:docMk/>
            <pc:sldMk cId="3915530459" sldId="407"/>
            <ac:spMk id="24" creationId="{D7950F2D-29CC-4F1C-8AFA-D6AE15BFA243}"/>
          </ac:spMkLst>
        </pc:spChg>
        <pc:spChg chg="add del">
          <ac:chgData name="Eveline van zeeland" userId="359b2bd6044dd58f" providerId="LiveId" clId="{7EAE58A7-EF1F-4D33-ABF5-B1F16282B059}" dt="2021-07-06T09:50:11.482" v="19" actId="26606"/>
          <ac:spMkLst>
            <pc:docMk/>
            <pc:sldMk cId="3915530459" sldId="407"/>
            <ac:spMk id="25" creationId="{904C0BC6-B04D-4459-B721-9C030C392739}"/>
          </ac:spMkLst>
        </pc:spChg>
        <pc:spChg chg="add del">
          <ac:chgData name="Eveline van zeeland" userId="359b2bd6044dd58f" providerId="LiveId" clId="{7EAE58A7-EF1F-4D33-ABF5-B1F16282B059}" dt="2021-07-06T09:50:11.482" v="19" actId="26606"/>
          <ac:spMkLst>
            <pc:docMk/>
            <pc:sldMk cId="3915530459" sldId="407"/>
            <ac:spMk id="27" creationId="{CB2F024E-D853-479C-B5A9-08293A2D7212}"/>
          </ac:spMkLst>
        </pc:spChg>
        <pc:spChg chg="add del">
          <ac:chgData name="Eveline van zeeland" userId="359b2bd6044dd58f" providerId="LiveId" clId="{7EAE58A7-EF1F-4D33-ABF5-B1F16282B059}" dt="2021-07-06T09:50:17.208" v="21" actId="26606"/>
          <ac:spMkLst>
            <pc:docMk/>
            <pc:sldMk cId="3915530459" sldId="407"/>
            <ac:spMk id="29" creationId="{28BA90A1-6BEC-48B7-BBE0-88632622544A}"/>
          </ac:spMkLst>
        </pc:spChg>
        <pc:spChg chg="add del">
          <ac:chgData name="Eveline van zeeland" userId="359b2bd6044dd58f" providerId="LiveId" clId="{7EAE58A7-EF1F-4D33-ABF5-B1F16282B059}" dt="2021-07-06T09:50:17.208" v="21" actId="26606"/>
          <ac:spMkLst>
            <pc:docMk/>
            <pc:sldMk cId="3915530459" sldId="407"/>
            <ac:spMk id="30" creationId="{D7950F2D-29CC-4F1C-8AFA-D6AE15BFA243}"/>
          </ac:spMkLst>
        </pc:spChg>
        <pc:picChg chg="del">
          <ac:chgData name="Eveline van zeeland" userId="359b2bd6044dd58f" providerId="LiveId" clId="{7EAE58A7-EF1F-4D33-ABF5-B1F16282B059}" dt="2021-07-06T09:49:47.865" v="14" actId="478"/>
          <ac:picMkLst>
            <pc:docMk/>
            <pc:sldMk cId="3915530459" sldId="407"/>
            <ac:picMk id="11" creationId="{0955D14C-264C-477A-B854-19ADF46DB141}"/>
          </ac:picMkLst>
        </pc:picChg>
        <pc:picChg chg="del">
          <ac:chgData name="Eveline van zeeland" userId="359b2bd6044dd58f" providerId="LiveId" clId="{7EAE58A7-EF1F-4D33-ABF5-B1F16282B059}" dt="2021-07-06T09:48:46.204" v="4" actId="478"/>
          <ac:picMkLst>
            <pc:docMk/>
            <pc:sldMk cId="3915530459" sldId="407"/>
            <ac:picMk id="12" creationId="{519EDD69-24F5-4E83-B9B5-5B7A55EB694E}"/>
          </ac:picMkLst>
        </pc:picChg>
        <pc:picChg chg="del">
          <ac:chgData name="Eveline van zeeland" userId="359b2bd6044dd58f" providerId="LiveId" clId="{7EAE58A7-EF1F-4D33-ABF5-B1F16282B059}" dt="2021-07-06T09:48:50.374" v="6" actId="478"/>
          <ac:picMkLst>
            <pc:docMk/>
            <pc:sldMk cId="3915530459" sldId="407"/>
            <ac:picMk id="13" creationId="{218FBDE6-6B52-4602-8A91-E883F877AD90}"/>
          </ac:picMkLst>
        </pc:picChg>
        <pc:picChg chg="del">
          <ac:chgData name="Eveline van zeeland" userId="359b2bd6044dd58f" providerId="LiveId" clId="{7EAE58A7-EF1F-4D33-ABF5-B1F16282B059}" dt="2021-07-06T09:48:54.032" v="8" actId="478"/>
          <ac:picMkLst>
            <pc:docMk/>
            <pc:sldMk cId="3915530459" sldId="407"/>
            <ac:picMk id="19" creationId="{F28E611E-79C8-4464-BFEE-42C2F5B75720}"/>
          </ac:picMkLst>
        </pc:picChg>
        <pc:picChg chg="mod">
          <ac:chgData name="Eveline van zeeland" userId="359b2bd6044dd58f" providerId="LiveId" clId="{7EAE58A7-EF1F-4D33-ABF5-B1F16282B059}" dt="2021-07-06T09:51:25.889" v="40" actId="26606"/>
          <ac:picMkLst>
            <pc:docMk/>
            <pc:sldMk cId="3915530459" sldId="407"/>
            <ac:picMk id="20" creationId="{FA2FCEDF-AA14-4469-845F-77BFC7A359AC}"/>
          </ac:picMkLst>
        </pc:picChg>
        <pc:picChg chg="del">
          <ac:chgData name="Eveline van zeeland" userId="359b2bd6044dd58f" providerId="LiveId" clId="{7EAE58A7-EF1F-4D33-ABF5-B1F16282B059}" dt="2021-07-06T09:48:52.105" v="7" actId="478"/>
          <ac:picMkLst>
            <pc:docMk/>
            <pc:sldMk cId="3915530459" sldId="407"/>
            <ac:picMk id="21" creationId="{1EBC3C79-FE62-44A4-9A65-F7B3580CB586}"/>
          </ac:picMkLst>
        </pc:picChg>
        <pc:picChg chg="del">
          <ac:chgData name="Eveline van zeeland" userId="359b2bd6044dd58f" providerId="LiveId" clId="{7EAE58A7-EF1F-4D33-ABF5-B1F16282B059}" dt="2021-07-06T09:48:56.024" v="9" actId="478"/>
          <ac:picMkLst>
            <pc:docMk/>
            <pc:sldMk cId="3915530459" sldId="407"/>
            <ac:picMk id="22" creationId="{F1FE046F-27E1-467A-B759-66E0D103E599}"/>
          </ac:picMkLst>
        </pc:picChg>
      </pc:sldChg>
      <pc:sldChg chg="del">
        <pc:chgData name="Eveline van zeeland" userId="359b2bd6044dd58f" providerId="LiveId" clId="{7EAE58A7-EF1F-4D33-ABF5-B1F16282B059}" dt="2021-07-06T09:50:26.200" v="24" actId="47"/>
        <pc:sldMkLst>
          <pc:docMk/>
          <pc:sldMk cId="4160140975" sldId="408"/>
        </pc:sldMkLst>
      </pc:sldChg>
      <pc:sldChg chg="del">
        <pc:chgData name="Eveline van zeeland" userId="359b2bd6044dd58f" providerId="LiveId" clId="{7EAE58A7-EF1F-4D33-ABF5-B1F16282B059}" dt="2021-07-06T09:50:43.608" v="28" actId="47"/>
        <pc:sldMkLst>
          <pc:docMk/>
          <pc:sldMk cId="3187581024" sldId="409"/>
        </pc:sldMkLst>
      </pc:sldChg>
      <pc:sldChg chg="del">
        <pc:chgData name="Eveline van zeeland" userId="359b2bd6044dd58f" providerId="LiveId" clId="{7EAE58A7-EF1F-4D33-ABF5-B1F16282B059}" dt="2021-07-06T09:50:50.422" v="33" actId="47"/>
        <pc:sldMkLst>
          <pc:docMk/>
          <pc:sldMk cId="2004530743" sldId="410"/>
        </pc:sldMkLst>
      </pc:sldChg>
      <pc:sldChg chg="del">
        <pc:chgData name="Eveline van zeeland" userId="359b2bd6044dd58f" providerId="LiveId" clId="{7EAE58A7-EF1F-4D33-ABF5-B1F16282B059}" dt="2021-07-06T09:50:44.936" v="29" actId="47"/>
        <pc:sldMkLst>
          <pc:docMk/>
          <pc:sldMk cId="214581107" sldId="412"/>
        </pc:sldMkLst>
      </pc:sldChg>
      <pc:sldChg chg="del">
        <pc:chgData name="Eveline van zeeland" userId="359b2bd6044dd58f" providerId="LiveId" clId="{7EAE58A7-EF1F-4D33-ABF5-B1F16282B059}" dt="2021-07-06T09:50:46.014" v="30" actId="47"/>
        <pc:sldMkLst>
          <pc:docMk/>
          <pc:sldMk cId="472937296" sldId="413"/>
        </pc:sldMkLst>
      </pc:sldChg>
      <pc:sldChg chg="modSp mod ord modAnim">
        <pc:chgData name="Eveline van zeeland" userId="359b2bd6044dd58f" providerId="LiveId" clId="{7EAE58A7-EF1F-4D33-ABF5-B1F16282B059}" dt="2021-07-06T10:07:01.527" v="447"/>
        <pc:sldMkLst>
          <pc:docMk/>
          <pc:sldMk cId="1780426861" sldId="414"/>
        </pc:sldMkLst>
        <pc:spChg chg="mod">
          <ac:chgData name="Eveline van zeeland" userId="359b2bd6044dd58f" providerId="LiveId" clId="{7EAE58A7-EF1F-4D33-ABF5-B1F16282B059}" dt="2021-07-06T10:02:14.335" v="312" actId="1076"/>
          <ac:spMkLst>
            <pc:docMk/>
            <pc:sldMk cId="1780426861" sldId="414"/>
            <ac:spMk id="28" creationId="{C94195E8-FE8E-4235-A1C8-9E061ACD0E0C}"/>
          </ac:spMkLst>
        </pc:spChg>
      </pc:sldChg>
      <pc:sldChg chg="del">
        <pc:chgData name="Eveline van zeeland" userId="359b2bd6044dd58f" providerId="LiveId" clId="{7EAE58A7-EF1F-4D33-ABF5-B1F16282B059}" dt="2021-07-06T10:03:30.569" v="322" actId="47"/>
        <pc:sldMkLst>
          <pc:docMk/>
          <pc:sldMk cId="381631901" sldId="415"/>
        </pc:sldMkLst>
      </pc:sldChg>
      <pc:sldChg chg="del">
        <pc:chgData name="Eveline van zeeland" userId="359b2bd6044dd58f" providerId="LiveId" clId="{7EAE58A7-EF1F-4D33-ABF5-B1F16282B059}" dt="2021-07-06T10:03:54.553" v="334" actId="47"/>
        <pc:sldMkLst>
          <pc:docMk/>
          <pc:sldMk cId="3183151577" sldId="416"/>
        </pc:sldMkLst>
      </pc:sldChg>
      <pc:sldChg chg="del">
        <pc:chgData name="Eveline van zeeland" userId="359b2bd6044dd58f" providerId="LiveId" clId="{7EAE58A7-EF1F-4D33-ABF5-B1F16282B059}" dt="2021-07-06T09:50:47.024" v="31" actId="47"/>
        <pc:sldMkLst>
          <pc:docMk/>
          <pc:sldMk cId="3699125992" sldId="417"/>
        </pc:sldMkLst>
      </pc:sldChg>
      <pc:sldChg chg="del">
        <pc:chgData name="Eveline van zeeland" userId="359b2bd6044dd58f" providerId="LiveId" clId="{7EAE58A7-EF1F-4D33-ABF5-B1F16282B059}" dt="2021-07-06T09:50:49.004" v="32" actId="47"/>
        <pc:sldMkLst>
          <pc:docMk/>
          <pc:sldMk cId="1985916361" sldId="418"/>
        </pc:sldMkLst>
      </pc:sldChg>
      <pc:sldChg chg="ord modAnim">
        <pc:chgData name="Eveline van zeeland" userId="359b2bd6044dd58f" providerId="LiveId" clId="{7EAE58A7-EF1F-4D33-ABF5-B1F16282B059}" dt="2021-07-06T10:07:25.315" v="462"/>
        <pc:sldMkLst>
          <pc:docMk/>
          <pc:sldMk cId="1159613497" sldId="419"/>
        </pc:sldMkLst>
      </pc:sldChg>
      <pc:sldChg chg="delSp modSp mod ord">
        <pc:chgData name="Eveline van zeeland" userId="359b2bd6044dd58f" providerId="LiveId" clId="{7EAE58A7-EF1F-4D33-ABF5-B1F16282B059}" dt="2021-07-06T09:53:51.639" v="67" actId="1076"/>
        <pc:sldMkLst>
          <pc:docMk/>
          <pc:sldMk cId="3907958508" sldId="420"/>
        </pc:sldMkLst>
        <pc:spChg chg="mod">
          <ac:chgData name="Eveline van zeeland" userId="359b2bd6044dd58f" providerId="LiveId" clId="{7EAE58A7-EF1F-4D33-ABF5-B1F16282B059}" dt="2021-07-06T09:53:49.410" v="66" actId="1076"/>
          <ac:spMkLst>
            <pc:docMk/>
            <pc:sldMk cId="3907958508" sldId="420"/>
            <ac:spMk id="9" creationId="{259CAF1C-A558-477F-A733-56F7E40EB203}"/>
          </ac:spMkLst>
        </pc:spChg>
        <pc:picChg chg="del">
          <ac:chgData name="Eveline van zeeland" userId="359b2bd6044dd58f" providerId="LiveId" clId="{7EAE58A7-EF1F-4D33-ABF5-B1F16282B059}" dt="2021-07-06T09:52:06.477" v="51" actId="478"/>
          <ac:picMkLst>
            <pc:docMk/>
            <pc:sldMk cId="3907958508" sldId="420"/>
            <ac:picMk id="6" creationId="{FC66405E-C87D-40B4-81A2-5AE17E1F3CA4}"/>
          </ac:picMkLst>
        </pc:picChg>
        <pc:picChg chg="mod">
          <ac:chgData name="Eveline van zeeland" userId="359b2bd6044dd58f" providerId="LiveId" clId="{7EAE58A7-EF1F-4D33-ABF5-B1F16282B059}" dt="2021-07-06T09:53:51.639" v="67" actId="1076"/>
          <ac:picMkLst>
            <pc:docMk/>
            <pc:sldMk cId="3907958508" sldId="420"/>
            <ac:picMk id="7" creationId="{468A0148-CAA7-4731-BC95-AE2409A64568}"/>
          </ac:picMkLst>
        </pc:picChg>
      </pc:sldChg>
      <pc:sldChg chg="addSp modSp mod modAnim">
        <pc:chgData name="Eveline van zeeland" userId="359b2bd6044dd58f" providerId="LiveId" clId="{7EAE58A7-EF1F-4D33-ABF5-B1F16282B059}" dt="2021-07-06T10:06:52.911" v="438"/>
        <pc:sldMkLst>
          <pc:docMk/>
          <pc:sldMk cId="2552044606" sldId="421"/>
        </pc:sldMkLst>
        <pc:spChg chg="mod">
          <ac:chgData name="Eveline van zeeland" userId="359b2bd6044dd58f" providerId="LiveId" clId="{7EAE58A7-EF1F-4D33-ABF5-B1F16282B059}" dt="2021-07-06T09:57:11.538" v="248" actId="207"/>
          <ac:spMkLst>
            <pc:docMk/>
            <pc:sldMk cId="2552044606" sldId="421"/>
            <ac:spMk id="3" creationId="{08918146-D078-4BE4-82F2-C7ED15F29125}"/>
          </ac:spMkLst>
        </pc:spChg>
        <pc:spChg chg="mod">
          <ac:chgData name="Eveline van zeeland" userId="359b2bd6044dd58f" providerId="LiveId" clId="{7EAE58A7-EF1F-4D33-ABF5-B1F16282B059}" dt="2021-07-06T09:57:17.785" v="249" actId="207"/>
          <ac:spMkLst>
            <pc:docMk/>
            <pc:sldMk cId="2552044606" sldId="421"/>
            <ac:spMk id="8" creationId="{9513D8E2-01DA-49B7-B3BC-A7D9AC042BEA}"/>
          </ac:spMkLst>
        </pc:spChg>
        <pc:spChg chg="mod">
          <ac:chgData name="Eveline van zeeland" userId="359b2bd6044dd58f" providerId="LiveId" clId="{7EAE58A7-EF1F-4D33-ABF5-B1F16282B059}" dt="2021-07-06T09:57:30.385" v="253" actId="207"/>
          <ac:spMkLst>
            <pc:docMk/>
            <pc:sldMk cId="2552044606" sldId="421"/>
            <ac:spMk id="10" creationId="{82D6FB59-4967-4139-B654-D4E575DC0576}"/>
          </ac:spMkLst>
        </pc:spChg>
        <pc:spChg chg="mod">
          <ac:chgData name="Eveline van zeeland" userId="359b2bd6044dd58f" providerId="LiveId" clId="{7EAE58A7-EF1F-4D33-ABF5-B1F16282B059}" dt="2021-07-06T09:57:28.248" v="252" actId="207"/>
          <ac:spMkLst>
            <pc:docMk/>
            <pc:sldMk cId="2552044606" sldId="421"/>
            <ac:spMk id="12" creationId="{6EBDFE34-866E-41A4-854F-5CDB7EE22B07}"/>
          </ac:spMkLst>
        </pc:spChg>
        <pc:spChg chg="add mod">
          <ac:chgData name="Eveline van zeeland" userId="359b2bd6044dd58f" providerId="LiveId" clId="{7EAE58A7-EF1F-4D33-ABF5-B1F16282B059}" dt="2021-07-06T09:57:26.120" v="251" actId="207"/>
          <ac:spMkLst>
            <pc:docMk/>
            <pc:sldMk cId="2552044606" sldId="421"/>
            <ac:spMk id="13" creationId="{5A30196C-5352-4874-AB59-CE6B31292DFD}"/>
          </ac:spMkLst>
        </pc:spChg>
        <pc:spChg chg="add mod">
          <ac:chgData name="Eveline van zeeland" userId="359b2bd6044dd58f" providerId="LiveId" clId="{7EAE58A7-EF1F-4D33-ABF5-B1F16282B059}" dt="2021-07-06T09:57:24.104" v="250" actId="207"/>
          <ac:spMkLst>
            <pc:docMk/>
            <pc:sldMk cId="2552044606" sldId="421"/>
            <ac:spMk id="14" creationId="{10DE5C58-7FBA-4212-AB78-3E9525AB0711}"/>
          </ac:spMkLst>
        </pc:spChg>
      </pc:sldChg>
      <pc:sldChg chg="addSp delSp modSp mod">
        <pc:chgData name="Eveline van zeeland" userId="359b2bd6044dd58f" providerId="LiveId" clId="{7EAE58A7-EF1F-4D33-ABF5-B1F16282B059}" dt="2021-07-06T09:57:02.650" v="247" actId="255"/>
        <pc:sldMkLst>
          <pc:docMk/>
          <pc:sldMk cId="2848432455" sldId="422"/>
        </pc:sldMkLst>
        <pc:spChg chg="add mod">
          <ac:chgData name="Eveline van zeeland" userId="359b2bd6044dd58f" providerId="LiveId" clId="{7EAE58A7-EF1F-4D33-ABF5-B1F16282B059}" dt="2021-07-06T09:57:02.650" v="247" actId="255"/>
          <ac:spMkLst>
            <pc:docMk/>
            <pc:sldMk cId="2848432455" sldId="422"/>
            <ac:spMk id="3" creationId="{C7CBB34D-2027-408F-A805-1FCE7F67A4B2}"/>
          </ac:spMkLst>
        </pc:spChg>
        <pc:graphicFrameChg chg="mod modGraphic">
          <ac:chgData name="Eveline van zeeland" userId="359b2bd6044dd58f" providerId="LiveId" clId="{7EAE58A7-EF1F-4D33-ABF5-B1F16282B059}" dt="2021-07-06T09:56:14.415" v="164" actId="1076"/>
          <ac:graphicFrameMkLst>
            <pc:docMk/>
            <pc:sldMk cId="2848432455" sldId="422"/>
            <ac:graphicFrameMk id="5" creationId="{CDAE6434-057C-44DC-A4F8-AD1257C42B71}"/>
          </ac:graphicFrameMkLst>
        </pc:graphicFrameChg>
        <pc:picChg chg="del">
          <ac:chgData name="Eveline van zeeland" userId="359b2bd6044dd58f" providerId="LiveId" clId="{7EAE58A7-EF1F-4D33-ABF5-B1F16282B059}" dt="2021-07-06T09:56:09.028" v="163" actId="478"/>
          <ac:picMkLst>
            <pc:docMk/>
            <pc:sldMk cId="2848432455" sldId="422"/>
            <ac:picMk id="14" creationId="{C1A22544-4BF2-443D-A34C-792C420E941E}"/>
          </ac:picMkLst>
        </pc:picChg>
      </pc:sldChg>
      <pc:sldChg chg="modSp mod">
        <pc:chgData name="Eveline van zeeland" userId="359b2bd6044dd58f" providerId="LiveId" clId="{7EAE58A7-EF1F-4D33-ABF5-B1F16282B059}" dt="2021-07-06T09:58:13.353" v="268" actId="20577"/>
        <pc:sldMkLst>
          <pc:docMk/>
          <pc:sldMk cId="279443432" sldId="424"/>
        </pc:sldMkLst>
        <pc:spChg chg="mod">
          <ac:chgData name="Eveline van zeeland" userId="359b2bd6044dd58f" providerId="LiveId" clId="{7EAE58A7-EF1F-4D33-ABF5-B1F16282B059}" dt="2021-07-06T09:57:54.885" v="255" actId="113"/>
          <ac:spMkLst>
            <pc:docMk/>
            <pc:sldMk cId="279443432" sldId="424"/>
            <ac:spMk id="5" creationId="{D065BF6C-F65F-4452-8F35-91A829906A5A}"/>
          </ac:spMkLst>
        </pc:spChg>
        <pc:spChg chg="mod">
          <ac:chgData name="Eveline van zeeland" userId="359b2bd6044dd58f" providerId="LiveId" clId="{7EAE58A7-EF1F-4D33-ABF5-B1F16282B059}" dt="2021-07-06T09:58:13.353" v="268" actId="20577"/>
          <ac:spMkLst>
            <pc:docMk/>
            <pc:sldMk cId="279443432" sldId="424"/>
            <ac:spMk id="9" creationId="{259CAF1C-A558-477F-A733-56F7E40EB203}"/>
          </ac:spMkLst>
        </pc:spChg>
      </pc:sldChg>
      <pc:sldChg chg="delSp modSp mod">
        <pc:chgData name="Eveline van zeeland" userId="359b2bd6044dd58f" providerId="LiveId" clId="{7EAE58A7-EF1F-4D33-ABF5-B1F16282B059}" dt="2021-07-06T10:09:08.761" v="465" actId="478"/>
        <pc:sldMkLst>
          <pc:docMk/>
          <pc:sldMk cId="1290452937" sldId="425"/>
        </pc:sldMkLst>
        <pc:spChg chg="del mod">
          <ac:chgData name="Eveline van zeeland" userId="359b2bd6044dd58f" providerId="LiveId" clId="{7EAE58A7-EF1F-4D33-ABF5-B1F16282B059}" dt="2021-07-06T10:09:08.761" v="465" actId="478"/>
          <ac:spMkLst>
            <pc:docMk/>
            <pc:sldMk cId="1290452937" sldId="425"/>
            <ac:spMk id="10" creationId="{B5CDA0E2-B238-475C-842C-ACC66B547D79}"/>
          </ac:spMkLst>
        </pc:spChg>
      </pc:sldChg>
      <pc:sldChg chg="del">
        <pc:chgData name="Eveline van zeeland" userId="359b2bd6044dd58f" providerId="LiveId" clId="{7EAE58A7-EF1F-4D33-ABF5-B1F16282B059}" dt="2021-07-06T09:51:00.247" v="37" actId="47"/>
        <pc:sldMkLst>
          <pc:docMk/>
          <pc:sldMk cId="1689963722" sldId="426"/>
        </pc:sldMkLst>
      </pc:sldChg>
      <pc:sldChg chg="del">
        <pc:chgData name="Eveline van zeeland" userId="359b2bd6044dd58f" providerId="LiveId" clId="{7EAE58A7-EF1F-4D33-ABF5-B1F16282B059}" dt="2021-07-06T09:51:34.324" v="43" actId="47"/>
        <pc:sldMkLst>
          <pc:docMk/>
          <pc:sldMk cId="3587477646" sldId="427"/>
        </pc:sldMkLst>
      </pc:sldChg>
      <pc:sldChg chg="del">
        <pc:chgData name="Eveline van zeeland" userId="359b2bd6044dd58f" providerId="LiveId" clId="{7EAE58A7-EF1F-4D33-ABF5-B1F16282B059}" dt="2021-07-06T09:51:32.285" v="41" actId="47"/>
        <pc:sldMkLst>
          <pc:docMk/>
          <pc:sldMk cId="3142833426" sldId="428"/>
        </pc:sldMkLst>
      </pc:sldChg>
      <pc:sldChg chg="addSp delSp modSp mod modAnim">
        <pc:chgData name="Eveline van zeeland" userId="359b2bd6044dd58f" providerId="LiveId" clId="{7EAE58A7-EF1F-4D33-ABF5-B1F16282B059}" dt="2021-07-06T10:07:14.049" v="453"/>
        <pc:sldMkLst>
          <pc:docMk/>
          <pc:sldMk cId="826223420" sldId="430"/>
        </pc:sldMkLst>
        <pc:spChg chg="add mod">
          <ac:chgData name="Eveline van zeeland" userId="359b2bd6044dd58f" providerId="LiveId" clId="{7EAE58A7-EF1F-4D33-ABF5-B1F16282B059}" dt="2021-07-06T09:59:53.909" v="274"/>
          <ac:spMkLst>
            <pc:docMk/>
            <pc:sldMk cId="826223420" sldId="430"/>
            <ac:spMk id="8" creationId="{46356F88-873E-4671-86FF-262E6BCA9E8C}"/>
          </ac:spMkLst>
        </pc:spChg>
        <pc:spChg chg="add mod">
          <ac:chgData name="Eveline van zeeland" userId="359b2bd6044dd58f" providerId="LiveId" clId="{7EAE58A7-EF1F-4D33-ABF5-B1F16282B059}" dt="2021-07-06T10:00:08.861" v="276"/>
          <ac:spMkLst>
            <pc:docMk/>
            <pc:sldMk cId="826223420" sldId="430"/>
            <ac:spMk id="10" creationId="{DB44F2F1-BAF0-4B30-9A45-B56D8A2FF49C}"/>
          </ac:spMkLst>
        </pc:spChg>
        <pc:spChg chg="add mod">
          <ac:chgData name="Eveline van zeeland" userId="359b2bd6044dd58f" providerId="LiveId" clId="{7EAE58A7-EF1F-4D33-ABF5-B1F16282B059}" dt="2021-07-06T10:00:17.148" v="277"/>
          <ac:spMkLst>
            <pc:docMk/>
            <pc:sldMk cId="826223420" sldId="430"/>
            <ac:spMk id="12" creationId="{690363BA-3B42-4E9E-A3EA-A542780CE969}"/>
          </ac:spMkLst>
        </pc:spChg>
        <pc:spChg chg="add mod">
          <ac:chgData name="Eveline van zeeland" userId="359b2bd6044dd58f" providerId="LiveId" clId="{7EAE58A7-EF1F-4D33-ABF5-B1F16282B059}" dt="2021-07-06T10:00:26.164" v="278"/>
          <ac:spMkLst>
            <pc:docMk/>
            <pc:sldMk cId="826223420" sldId="430"/>
            <ac:spMk id="13" creationId="{8DD73256-CF7A-4D4E-8D48-B0B9AB7B8B9D}"/>
          </ac:spMkLst>
        </pc:spChg>
        <pc:graphicFrameChg chg="del">
          <ac:chgData name="Eveline van zeeland" userId="359b2bd6044dd58f" providerId="LiveId" clId="{7EAE58A7-EF1F-4D33-ABF5-B1F16282B059}" dt="2021-07-06T09:59:57.242" v="275" actId="478"/>
          <ac:graphicFrameMkLst>
            <pc:docMk/>
            <pc:sldMk cId="826223420" sldId="430"/>
            <ac:graphicFrameMk id="5" creationId="{5147C0D3-434D-4E1F-AD79-11A8B5C7AB05}"/>
          </ac:graphicFrameMkLst>
        </pc:graphicFrameChg>
        <pc:picChg chg="add mod">
          <ac:chgData name="Eveline van zeeland" userId="359b2bd6044dd58f" providerId="LiveId" clId="{7EAE58A7-EF1F-4D33-ABF5-B1F16282B059}" dt="2021-07-06T10:00:32.737" v="279"/>
          <ac:picMkLst>
            <pc:docMk/>
            <pc:sldMk cId="826223420" sldId="430"/>
            <ac:picMk id="14" creationId="{D9841E26-7CB0-42BA-BFF9-C33AD7688424}"/>
          </ac:picMkLst>
        </pc:picChg>
        <pc:picChg chg="del">
          <ac:chgData name="Eveline van zeeland" userId="359b2bd6044dd58f" providerId="LiveId" clId="{7EAE58A7-EF1F-4D33-ABF5-B1F16282B059}" dt="2021-07-06T09:59:19.988" v="273" actId="478"/>
          <ac:picMkLst>
            <pc:docMk/>
            <pc:sldMk cId="826223420" sldId="430"/>
            <ac:picMk id="24578" creationId="{F6B30AE2-2013-4C87-9474-BAB8D7F8344F}"/>
          </ac:picMkLst>
        </pc:picChg>
      </pc:sldChg>
      <pc:sldChg chg="del">
        <pc:chgData name="Eveline van zeeland" userId="359b2bd6044dd58f" providerId="LiveId" clId="{7EAE58A7-EF1F-4D33-ABF5-B1F16282B059}" dt="2021-07-06T09:58:54.202" v="271" actId="47"/>
        <pc:sldMkLst>
          <pc:docMk/>
          <pc:sldMk cId="1501347179" sldId="431"/>
        </pc:sldMkLst>
      </pc:sldChg>
      <pc:sldChg chg="modSp mod modAnim">
        <pc:chgData name="Eveline van zeeland" userId="359b2bd6044dd58f" providerId="LiveId" clId="{7EAE58A7-EF1F-4D33-ABF5-B1F16282B059}" dt="2021-07-06T10:07:09.431" v="448"/>
        <pc:sldMkLst>
          <pc:docMk/>
          <pc:sldMk cId="2678661092" sldId="432"/>
        </pc:sldMkLst>
        <pc:picChg chg="ord">
          <ac:chgData name="Eveline van zeeland" userId="359b2bd6044dd58f" providerId="LiveId" clId="{7EAE58A7-EF1F-4D33-ABF5-B1F16282B059}" dt="2021-07-06T09:59:06.324" v="272" actId="166"/>
          <ac:picMkLst>
            <pc:docMk/>
            <pc:sldMk cId="2678661092" sldId="432"/>
            <ac:picMk id="2" creationId="{53868ED9-27FF-4332-A6EB-DD62A89C65F0}"/>
          </ac:picMkLst>
        </pc:picChg>
      </pc:sldChg>
      <pc:sldChg chg="addSp delSp modSp mod modAnim">
        <pc:chgData name="Eveline van zeeland" userId="359b2bd6044dd58f" providerId="LiveId" clId="{7EAE58A7-EF1F-4D33-ABF5-B1F16282B059}" dt="2021-07-06T10:07:17.924" v="454"/>
        <pc:sldMkLst>
          <pc:docMk/>
          <pc:sldMk cId="1631196139" sldId="433"/>
        </pc:sldMkLst>
        <pc:spChg chg="del">
          <ac:chgData name="Eveline van zeeland" userId="359b2bd6044dd58f" providerId="LiveId" clId="{7EAE58A7-EF1F-4D33-ABF5-B1F16282B059}" dt="2021-07-06T10:01:19.857" v="285" actId="478"/>
          <ac:spMkLst>
            <pc:docMk/>
            <pc:sldMk cId="1631196139" sldId="433"/>
            <ac:spMk id="3" creationId="{28E7C1F2-F815-4004-B900-5162083E7C33}"/>
          </ac:spMkLst>
        </pc:spChg>
        <pc:spChg chg="del mod">
          <ac:chgData name="Eveline van zeeland" userId="359b2bd6044dd58f" providerId="LiveId" clId="{7EAE58A7-EF1F-4D33-ABF5-B1F16282B059}" dt="2021-07-06T10:01:10.376" v="282" actId="478"/>
          <ac:spMkLst>
            <pc:docMk/>
            <pc:sldMk cId="1631196139" sldId="433"/>
            <ac:spMk id="8" creationId="{59F3FDEE-58FB-425C-8E55-5DE63B12844E}"/>
          </ac:spMkLst>
        </pc:spChg>
        <pc:spChg chg="del">
          <ac:chgData name="Eveline van zeeland" userId="359b2bd6044dd58f" providerId="LiveId" clId="{7EAE58A7-EF1F-4D33-ABF5-B1F16282B059}" dt="2021-07-06T10:01:16.401" v="284" actId="478"/>
          <ac:spMkLst>
            <pc:docMk/>
            <pc:sldMk cId="1631196139" sldId="433"/>
            <ac:spMk id="10" creationId="{A6A0059B-D115-4C05-A53D-BD9A16FCE10E}"/>
          </ac:spMkLst>
        </pc:spChg>
        <pc:spChg chg="del">
          <ac:chgData name="Eveline van zeeland" userId="359b2bd6044dd58f" providerId="LiveId" clId="{7EAE58A7-EF1F-4D33-ABF5-B1F16282B059}" dt="2021-07-06T10:01:23.192" v="286" actId="478"/>
          <ac:spMkLst>
            <pc:docMk/>
            <pc:sldMk cId="1631196139" sldId="433"/>
            <ac:spMk id="12" creationId="{5EA1F069-1FFD-45E8-AC20-55DF14F3A3D8}"/>
          </ac:spMkLst>
        </pc:spChg>
        <pc:spChg chg="del">
          <ac:chgData name="Eveline van zeeland" userId="359b2bd6044dd58f" providerId="LiveId" clId="{7EAE58A7-EF1F-4D33-ABF5-B1F16282B059}" dt="2021-07-06T10:01:13.225" v="283" actId="478"/>
          <ac:spMkLst>
            <pc:docMk/>
            <pc:sldMk cId="1631196139" sldId="433"/>
            <ac:spMk id="13" creationId="{9A1C407E-8AEE-41CB-95B6-C1F1FEE2083B}"/>
          </ac:spMkLst>
        </pc:spChg>
        <pc:spChg chg="del">
          <ac:chgData name="Eveline van zeeland" userId="359b2bd6044dd58f" providerId="LiveId" clId="{7EAE58A7-EF1F-4D33-ABF5-B1F16282B059}" dt="2021-07-06T10:01:05.269" v="281" actId="478"/>
          <ac:spMkLst>
            <pc:docMk/>
            <pc:sldMk cId="1631196139" sldId="433"/>
            <ac:spMk id="14" creationId="{328AF1BC-37E7-4BCE-BBE8-E7B7FC023AFE}"/>
          </ac:spMkLst>
        </pc:spChg>
        <pc:spChg chg="add mod">
          <ac:chgData name="Eveline van zeeland" userId="359b2bd6044dd58f" providerId="LiveId" clId="{7EAE58A7-EF1F-4D33-ABF5-B1F16282B059}" dt="2021-07-06T10:06:02.423" v="431" actId="14100"/>
          <ac:spMkLst>
            <pc:docMk/>
            <pc:sldMk cId="1631196139" sldId="433"/>
            <ac:spMk id="16" creationId="{B584A3AF-67DD-44A7-94C2-3EC1429A5A1A}"/>
          </ac:spMkLst>
        </pc:spChg>
        <pc:picChg chg="mod ord">
          <ac:chgData name="Eveline van zeeland" userId="359b2bd6044dd58f" providerId="LiveId" clId="{7EAE58A7-EF1F-4D33-ABF5-B1F16282B059}" dt="2021-07-06T10:04:10.874" v="339" actId="166"/>
          <ac:picMkLst>
            <pc:docMk/>
            <pc:sldMk cId="1631196139" sldId="433"/>
            <ac:picMk id="2" creationId="{53868ED9-27FF-4332-A6EB-DD62A89C65F0}"/>
          </ac:picMkLst>
        </pc:picChg>
        <pc:picChg chg="add mod">
          <ac:chgData name="Eveline van zeeland" userId="359b2bd6044dd58f" providerId="LiveId" clId="{7EAE58A7-EF1F-4D33-ABF5-B1F16282B059}" dt="2021-07-06T10:05:32.753" v="359" actId="1076"/>
          <ac:picMkLst>
            <pc:docMk/>
            <pc:sldMk cId="1631196139" sldId="433"/>
            <ac:picMk id="15" creationId="{2E819C1D-49DE-4592-8B54-DBFB36291E2B}"/>
          </ac:picMkLst>
        </pc:picChg>
      </pc:sldChg>
      <pc:sldChg chg="del">
        <pc:chgData name="Eveline van zeeland" userId="359b2bd6044dd58f" providerId="LiveId" clId="{7EAE58A7-EF1F-4D33-ABF5-B1F16282B059}" dt="2021-07-06T10:02:42.740" v="313" actId="47"/>
        <pc:sldMkLst>
          <pc:docMk/>
          <pc:sldMk cId="2737685494" sldId="434"/>
        </pc:sldMkLst>
      </pc:sldChg>
      <pc:sldChg chg="del">
        <pc:chgData name="Eveline van zeeland" userId="359b2bd6044dd58f" providerId="LiveId" clId="{7EAE58A7-EF1F-4D33-ABF5-B1F16282B059}" dt="2021-07-06T10:01:33.520" v="289" actId="47"/>
        <pc:sldMkLst>
          <pc:docMk/>
          <pc:sldMk cId="4288230137" sldId="435"/>
        </pc:sldMkLst>
      </pc:sldChg>
      <pc:sldChg chg="modSp mod">
        <pc:chgData name="Eveline van zeeland" userId="359b2bd6044dd58f" providerId="LiveId" clId="{7EAE58A7-EF1F-4D33-ABF5-B1F16282B059}" dt="2021-07-06T10:02:56.179" v="315" actId="207"/>
        <pc:sldMkLst>
          <pc:docMk/>
          <pc:sldMk cId="3527128420" sldId="436"/>
        </pc:sldMkLst>
        <pc:spChg chg="mod">
          <ac:chgData name="Eveline van zeeland" userId="359b2bd6044dd58f" providerId="LiveId" clId="{7EAE58A7-EF1F-4D33-ABF5-B1F16282B059}" dt="2021-07-06T10:02:56.179" v="315" actId="207"/>
          <ac:spMkLst>
            <pc:docMk/>
            <pc:sldMk cId="3527128420" sldId="436"/>
            <ac:spMk id="5" creationId="{DE962EB4-8EB2-43E4-BE69-453345AE482A}"/>
          </ac:spMkLst>
        </pc:spChg>
      </pc:sldChg>
      <pc:sldChg chg="del">
        <pc:chgData name="Eveline van zeeland" userId="359b2bd6044dd58f" providerId="LiveId" clId="{7EAE58A7-EF1F-4D33-ABF5-B1F16282B059}" dt="2021-07-06T10:02:46.539" v="314" actId="47"/>
        <pc:sldMkLst>
          <pc:docMk/>
          <pc:sldMk cId="683980867" sldId="437"/>
        </pc:sldMkLst>
      </pc:sldChg>
      <pc:sldChg chg="modSp mod modAnim">
        <pc:chgData name="Eveline van zeeland" userId="359b2bd6044dd58f" providerId="LiveId" clId="{7EAE58A7-EF1F-4D33-ABF5-B1F16282B059}" dt="2021-07-06T10:07:30.339" v="464"/>
        <pc:sldMkLst>
          <pc:docMk/>
          <pc:sldMk cId="1805678991" sldId="438"/>
        </pc:sldMkLst>
        <pc:spChg chg="mod">
          <ac:chgData name="Eveline van zeeland" userId="359b2bd6044dd58f" providerId="LiveId" clId="{7EAE58A7-EF1F-4D33-ABF5-B1F16282B059}" dt="2021-07-06T10:03:11.493" v="317" actId="6549"/>
          <ac:spMkLst>
            <pc:docMk/>
            <pc:sldMk cId="1805678991" sldId="438"/>
            <ac:spMk id="3" creationId="{311A7A05-2BDE-4594-8104-3F74123CC6B2}"/>
          </ac:spMkLst>
        </pc:spChg>
        <pc:spChg chg="mod">
          <ac:chgData name="Eveline van zeeland" userId="359b2bd6044dd58f" providerId="LiveId" clId="{7EAE58A7-EF1F-4D33-ABF5-B1F16282B059}" dt="2021-07-06T10:03:22.040" v="319" actId="6549"/>
          <ac:spMkLst>
            <pc:docMk/>
            <pc:sldMk cId="1805678991" sldId="438"/>
            <ac:spMk id="10" creationId="{6018C38D-40AA-4D64-87DA-C2C297645932}"/>
          </ac:spMkLst>
        </pc:spChg>
      </pc:sldChg>
      <pc:sldChg chg="del">
        <pc:chgData name="Eveline van zeeland" userId="359b2bd6044dd58f" providerId="LiveId" clId="{7EAE58A7-EF1F-4D33-ABF5-B1F16282B059}" dt="2021-07-06T10:01:29.555" v="288" actId="47"/>
        <pc:sldMkLst>
          <pc:docMk/>
          <pc:sldMk cId="2676585218" sldId="439"/>
        </pc:sldMkLst>
      </pc:sldChg>
      <pc:sldChg chg="del">
        <pc:chgData name="Eveline van zeeland" userId="359b2bd6044dd58f" providerId="LiveId" clId="{7EAE58A7-EF1F-4D33-ABF5-B1F16282B059}" dt="2021-07-06T10:01:25.987" v="287" actId="47"/>
        <pc:sldMkLst>
          <pc:docMk/>
          <pc:sldMk cId="3248971236" sldId="440"/>
        </pc:sldMkLst>
      </pc:sldChg>
      <pc:sldChg chg="del">
        <pc:chgData name="Eveline van zeeland" userId="359b2bd6044dd58f" providerId="LiveId" clId="{7EAE58A7-EF1F-4D33-ABF5-B1F16282B059}" dt="2021-07-06T10:03:27.556" v="320" actId="47"/>
        <pc:sldMkLst>
          <pc:docMk/>
          <pc:sldMk cId="2061748986" sldId="441"/>
        </pc:sldMkLst>
      </pc:sldChg>
      <pc:sldChg chg="del">
        <pc:chgData name="Eveline van zeeland" userId="359b2bd6044dd58f" providerId="LiveId" clId="{7EAE58A7-EF1F-4D33-ABF5-B1F16282B059}" dt="2021-07-06T09:50:29.104" v="25" actId="47"/>
        <pc:sldMkLst>
          <pc:docMk/>
          <pc:sldMk cId="3489863211" sldId="443"/>
        </pc:sldMkLst>
      </pc:sldChg>
      <pc:sldChg chg="del">
        <pc:chgData name="Eveline van zeeland" userId="359b2bd6044dd58f" providerId="LiveId" clId="{7EAE58A7-EF1F-4D33-ABF5-B1F16282B059}" dt="2021-07-06T09:50:34.606" v="27" actId="47"/>
        <pc:sldMkLst>
          <pc:docMk/>
          <pc:sldMk cId="1264867620" sldId="444"/>
        </pc:sldMkLst>
      </pc:sldChg>
      <pc:sldChg chg="del">
        <pc:chgData name="Eveline van zeeland" userId="359b2bd6044dd58f" providerId="LiveId" clId="{7EAE58A7-EF1F-4D33-ABF5-B1F16282B059}" dt="2021-07-06T09:50:51.174" v="34" actId="47"/>
        <pc:sldMkLst>
          <pc:docMk/>
          <pc:sldMk cId="2119624837" sldId="447"/>
        </pc:sldMkLst>
      </pc:sldChg>
      <pc:sldChg chg="del">
        <pc:chgData name="Eveline van zeeland" userId="359b2bd6044dd58f" providerId="LiveId" clId="{7EAE58A7-EF1F-4D33-ABF5-B1F16282B059}" dt="2021-07-06T09:50:51.870" v="35" actId="47"/>
        <pc:sldMkLst>
          <pc:docMk/>
          <pc:sldMk cId="2706176275" sldId="449"/>
        </pc:sldMkLst>
      </pc:sldChg>
      <pc:sldChg chg="del">
        <pc:chgData name="Eveline van zeeland" userId="359b2bd6044dd58f" providerId="LiveId" clId="{7EAE58A7-EF1F-4D33-ABF5-B1F16282B059}" dt="2021-07-06T09:50:52.864" v="36" actId="47"/>
        <pc:sldMkLst>
          <pc:docMk/>
          <pc:sldMk cId="3154414330" sldId="450"/>
        </pc:sldMkLst>
      </pc:sldChg>
      <pc:sldChg chg="modSp del">
        <pc:chgData name="Eveline van zeeland" userId="359b2bd6044dd58f" providerId="LiveId" clId="{7EAE58A7-EF1F-4D33-ABF5-B1F16282B059}" dt="2021-07-06T09:50:32.204" v="26" actId="47"/>
        <pc:sldMkLst>
          <pc:docMk/>
          <pc:sldMk cId="1869941099" sldId="451"/>
        </pc:sldMkLst>
        <pc:spChg chg="mod">
          <ac:chgData name="Eveline van zeeland" userId="359b2bd6044dd58f" providerId="LiveId" clId="{7EAE58A7-EF1F-4D33-ABF5-B1F16282B059}" dt="2021-07-06T09:50:00.071" v="17"/>
          <ac:spMkLst>
            <pc:docMk/>
            <pc:sldMk cId="1869941099" sldId="451"/>
            <ac:spMk id="3" creationId="{6093B878-1B21-4AC8-96EF-78615A833CEC}"/>
          </ac:spMkLst>
        </pc:spChg>
      </pc:sldChg>
      <pc:sldChg chg="del">
        <pc:chgData name="Eveline van zeeland" userId="359b2bd6044dd58f" providerId="LiveId" clId="{7EAE58A7-EF1F-4D33-ABF5-B1F16282B059}" dt="2021-07-06T10:03:31.536" v="323" actId="47"/>
        <pc:sldMkLst>
          <pc:docMk/>
          <pc:sldMk cId="3065747941" sldId="452"/>
        </pc:sldMkLst>
      </pc:sldChg>
      <pc:sldChg chg="del">
        <pc:chgData name="Eveline van zeeland" userId="359b2bd6044dd58f" providerId="LiveId" clId="{7EAE58A7-EF1F-4D33-ABF5-B1F16282B059}" dt="2021-07-06T10:03:33.339" v="324" actId="47"/>
        <pc:sldMkLst>
          <pc:docMk/>
          <pc:sldMk cId="3787765209" sldId="453"/>
        </pc:sldMkLst>
      </pc:sldChg>
      <pc:sldChg chg="del">
        <pc:chgData name="Eveline van zeeland" userId="359b2bd6044dd58f" providerId="LiveId" clId="{7EAE58A7-EF1F-4D33-ABF5-B1F16282B059}" dt="2021-07-06T10:03:35.132" v="325" actId="47"/>
        <pc:sldMkLst>
          <pc:docMk/>
          <pc:sldMk cId="659936352" sldId="454"/>
        </pc:sldMkLst>
      </pc:sldChg>
      <pc:sldChg chg="del">
        <pc:chgData name="Eveline van zeeland" userId="359b2bd6044dd58f" providerId="LiveId" clId="{7EAE58A7-EF1F-4D33-ABF5-B1F16282B059}" dt="2021-07-06T10:03:36.082" v="326" actId="47"/>
        <pc:sldMkLst>
          <pc:docMk/>
          <pc:sldMk cId="3276275158" sldId="457"/>
        </pc:sldMkLst>
      </pc:sldChg>
      <pc:sldChg chg="del">
        <pc:chgData name="Eveline van zeeland" userId="359b2bd6044dd58f" providerId="LiveId" clId="{7EAE58A7-EF1F-4D33-ABF5-B1F16282B059}" dt="2021-07-06T10:03:37.102" v="327" actId="47"/>
        <pc:sldMkLst>
          <pc:docMk/>
          <pc:sldMk cId="1543492996" sldId="458"/>
        </pc:sldMkLst>
      </pc:sldChg>
      <pc:sldChg chg="del">
        <pc:chgData name="Eveline van zeeland" userId="359b2bd6044dd58f" providerId="LiveId" clId="{7EAE58A7-EF1F-4D33-ABF5-B1F16282B059}" dt="2021-07-06T10:03:38.331" v="328" actId="47"/>
        <pc:sldMkLst>
          <pc:docMk/>
          <pc:sldMk cId="1782256951" sldId="459"/>
        </pc:sldMkLst>
      </pc:sldChg>
      <pc:sldChg chg="del">
        <pc:chgData name="Eveline van zeeland" userId="359b2bd6044dd58f" providerId="LiveId" clId="{7EAE58A7-EF1F-4D33-ABF5-B1F16282B059}" dt="2021-07-06T10:03:40.085" v="329" actId="47"/>
        <pc:sldMkLst>
          <pc:docMk/>
          <pc:sldMk cId="3098243494" sldId="460"/>
        </pc:sldMkLst>
      </pc:sldChg>
      <pc:sldChg chg="delSp del mod">
        <pc:chgData name="Eveline van zeeland" userId="359b2bd6044dd58f" providerId="LiveId" clId="{7EAE58A7-EF1F-4D33-ABF5-B1F16282B059}" dt="2021-07-06T10:04:19.227" v="340" actId="47"/>
        <pc:sldMkLst>
          <pc:docMk/>
          <pc:sldMk cId="33308938" sldId="461"/>
        </pc:sldMkLst>
        <pc:picChg chg="del">
          <ac:chgData name="Eveline van zeeland" userId="359b2bd6044dd58f" providerId="LiveId" clId="{7EAE58A7-EF1F-4D33-ABF5-B1F16282B059}" dt="2021-07-06T10:04:02.829" v="335" actId="21"/>
          <ac:picMkLst>
            <pc:docMk/>
            <pc:sldMk cId="33308938" sldId="461"/>
            <ac:picMk id="2" creationId="{A5D61A70-F129-4205-B25D-6B9791CE185E}"/>
          </ac:picMkLst>
        </pc:picChg>
      </pc:sldChg>
      <pc:sldChg chg="del">
        <pc:chgData name="Eveline van zeeland" userId="359b2bd6044dd58f" providerId="LiveId" clId="{7EAE58A7-EF1F-4D33-ABF5-B1F16282B059}" dt="2021-07-06T10:04:47.105" v="351" actId="47"/>
        <pc:sldMkLst>
          <pc:docMk/>
          <pc:sldMk cId="2451226262" sldId="463"/>
        </pc:sldMkLst>
      </pc:sldChg>
      <pc:sldChg chg="del">
        <pc:chgData name="Eveline van zeeland" userId="359b2bd6044dd58f" providerId="LiveId" clId="{7EAE58A7-EF1F-4D33-ABF5-B1F16282B059}" dt="2021-07-06T10:04:29.135" v="346" actId="47"/>
        <pc:sldMkLst>
          <pc:docMk/>
          <pc:sldMk cId="1844199097" sldId="464"/>
        </pc:sldMkLst>
      </pc:sldChg>
      <pc:sldChg chg="del">
        <pc:chgData name="Eveline van zeeland" userId="359b2bd6044dd58f" providerId="LiveId" clId="{7EAE58A7-EF1F-4D33-ABF5-B1F16282B059}" dt="2021-07-06T10:03:29.557" v="321" actId="47"/>
        <pc:sldMkLst>
          <pc:docMk/>
          <pc:sldMk cId="754153834" sldId="465"/>
        </pc:sldMkLst>
      </pc:sldChg>
      <pc:sldChg chg="del">
        <pc:chgData name="Eveline van zeeland" userId="359b2bd6044dd58f" providerId="LiveId" clId="{7EAE58A7-EF1F-4D33-ABF5-B1F16282B059}" dt="2021-07-06T10:04:21.125" v="341" actId="47"/>
        <pc:sldMkLst>
          <pc:docMk/>
          <pc:sldMk cId="510858669" sldId="466"/>
        </pc:sldMkLst>
      </pc:sldChg>
      <pc:sldChg chg="del">
        <pc:chgData name="Eveline van zeeland" userId="359b2bd6044dd58f" providerId="LiveId" clId="{7EAE58A7-EF1F-4D33-ABF5-B1F16282B059}" dt="2021-07-06T10:04:22.536" v="342" actId="47"/>
        <pc:sldMkLst>
          <pc:docMk/>
          <pc:sldMk cId="2094852199" sldId="467"/>
        </pc:sldMkLst>
      </pc:sldChg>
      <pc:sldChg chg="del">
        <pc:chgData name="Eveline van zeeland" userId="359b2bd6044dd58f" providerId="LiveId" clId="{7EAE58A7-EF1F-4D33-ABF5-B1F16282B059}" dt="2021-07-06T10:04:23.554" v="343" actId="47"/>
        <pc:sldMkLst>
          <pc:docMk/>
          <pc:sldMk cId="229718782" sldId="468"/>
        </pc:sldMkLst>
      </pc:sldChg>
      <pc:sldChg chg="del">
        <pc:chgData name="Eveline van zeeland" userId="359b2bd6044dd58f" providerId="LiveId" clId="{7EAE58A7-EF1F-4D33-ABF5-B1F16282B059}" dt="2021-07-06T10:04:26.094" v="345" actId="47"/>
        <pc:sldMkLst>
          <pc:docMk/>
          <pc:sldMk cId="3430198183" sldId="469"/>
        </pc:sldMkLst>
      </pc:sldChg>
      <pc:sldChg chg="del">
        <pc:chgData name="Eveline van zeeland" userId="359b2bd6044dd58f" providerId="LiveId" clId="{7EAE58A7-EF1F-4D33-ABF5-B1F16282B059}" dt="2021-07-06T10:04:25.322" v="344" actId="47"/>
        <pc:sldMkLst>
          <pc:docMk/>
          <pc:sldMk cId="1677088625" sldId="470"/>
        </pc:sldMkLst>
      </pc:sldChg>
      <pc:sldChg chg="del">
        <pc:chgData name="Eveline van zeeland" userId="359b2bd6044dd58f" providerId="LiveId" clId="{7EAE58A7-EF1F-4D33-ABF5-B1F16282B059}" dt="2021-07-06T10:03:41.518" v="330" actId="47"/>
        <pc:sldMkLst>
          <pc:docMk/>
          <pc:sldMk cId="36791706" sldId="471"/>
        </pc:sldMkLst>
      </pc:sldChg>
      <pc:sldChg chg="del">
        <pc:chgData name="Eveline van zeeland" userId="359b2bd6044dd58f" providerId="LiveId" clId="{7EAE58A7-EF1F-4D33-ABF5-B1F16282B059}" dt="2021-07-06T10:03:42.769" v="331" actId="47"/>
        <pc:sldMkLst>
          <pc:docMk/>
          <pc:sldMk cId="517385918" sldId="472"/>
        </pc:sldMkLst>
      </pc:sldChg>
      <pc:sldChg chg="del">
        <pc:chgData name="Eveline van zeeland" userId="359b2bd6044dd58f" providerId="LiveId" clId="{7EAE58A7-EF1F-4D33-ABF5-B1F16282B059}" dt="2021-07-06T10:03:43.855" v="332" actId="47"/>
        <pc:sldMkLst>
          <pc:docMk/>
          <pc:sldMk cId="1820439012" sldId="473"/>
        </pc:sldMkLst>
      </pc:sldChg>
      <pc:sldChg chg="del">
        <pc:chgData name="Eveline van zeeland" userId="359b2bd6044dd58f" providerId="LiveId" clId="{7EAE58A7-EF1F-4D33-ABF5-B1F16282B059}" dt="2021-07-06T10:03:45.336" v="333" actId="47"/>
        <pc:sldMkLst>
          <pc:docMk/>
          <pc:sldMk cId="939144627" sldId="474"/>
        </pc:sldMkLst>
      </pc:sldChg>
      <pc:sldChg chg="del">
        <pc:chgData name="Eveline van zeeland" userId="359b2bd6044dd58f" providerId="LiveId" clId="{7EAE58A7-EF1F-4D33-ABF5-B1F16282B059}" dt="2021-07-06T10:04:43.799" v="349" actId="47"/>
        <pc:sldMkLst>
          <pc:docMk/>
          <pc:sldMk cId="3554706982" sldId="475"/>
        </pc:sldMkLst>
      </pc:sldChg>
      <pc:sldChg chg="del">
        <pc:chgData name="Eveline van zeeland" userId="359b2bd6044dd58f" providerId="LiveId" clId="{7EAE58A7-EF1F-4D33-ABF5-B1F16282B059}" dt="2021-07-06T10:04:44.941" v="350" actId="47"/>
        <pc:sldMkLst>
          <pc:docMk/>
          <pc:sldMk cId="3494522598" sldId="476"/>
        </pc:sldMkLst>
      </pc:sldChg>
      <pc:sldChg chg="delSp add del mod delAnim">
        <pc:chgData name="Eveline van zeeland" userId="359b2bd6044dd58f" providerId="LiveId" clId="{7EAE58A7-EF1F-4D33-ABF5-B1F16282B059}" dt="2021-07-06T10:05:15.103" v="355" actId="47"/>
        <pc:sldMkLst>
          <pc:docMk/>
          <pc:sldMk cId="4271260440" sldId="477"/>
        </pc:sldMkLst>
        <pc:picChg chg="del">
          <ac:chgData name="Eveline van zeeland" userId="359b2bd6044dd58f" providerId="LiveId" clId="{7EAE58A7-EF1F-4D33-ABF5-B1F16282B059}" dt="2021-07-06T10:05:00.559" v="354" actId="478"/>
          <ac:picMkLst>
            <pc:docMk/>
            <pc:sldMk cId="4271260440" sldId="477"/>
            <ac:picMk id="8" creationId="{94F18B87-D1AC-4081-A8D4-EC7A514A51A1}"/>
          </ac:picMkLst>
        </pc:picChg>
        <pc:picChg chg="del">
          <ac:chgData name="Eveline van zeeland" userId="359b2bd6044dd58f" providerId="LiveId" clId="{7EAE58A7-EF1F-4D33-ABF5-B1F16282B059}" dt="2021-07-06T10:04:55.775" v="352" actId="478"/>
          <ac:picMkLst>
            <pc:docMk/>
            <pc:sldMk cId="4271260440" sldId="477"/>
            <ac:picMk id="10" creationId="{F8B4197D-84F8-4D1A-A80B-A5EEF29AF64E}"/>
          </ac:picMkLst>
        </pc:picChg>
        <pc:picChg chg="del">
          <ac:chgData name="Eveline van zeeland" userId="359b2bd6044dd58f" providerId="LiveId" clId="{7EAE58A7-EF1F-4D33-ABF5-B1F16282B059}" dt="2021-07-06T10:04:58.566" v="353" actId="478"/>
          <ac:picMkLst>
            <pc:docMk/>
            <pc:sldMk cId="4271260440" sldId="477"/>
            <ac:picMk id="11" creationId="{BEB7B56F-74E7-4165-A6AD-EC0B41C713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7B57-DD14-4E1C-A16C-1FAFD40D5B08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D1B6-E8F3-4D01-A8A9-EF811738699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117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9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566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149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5384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87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75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485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92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C8A6F18-FD26-4147-B4CE-2DF73A872EEE}" type="datetimeFigureOut">
              <a:rPr lang="en-NL" smtClean="0"/>
              <a:t>07/06/2021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59B6893-4FF3-4DF9-8B7A-D3E04F150D3B}" type="slidenum">
              <a:rPr lang="en-NL" smtClean="0"/>
              <a:t>‹nr.›</a:t>
            </a:fld>
            <a:endParaRPr lang="en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4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Afbeeldingsresultaat voor marketing design met customer journey mapping&quot;">
            <a:extLst>
              <a:ext uri="{FF2B5EF4-FFF2-40B4-BE49-F238E27FC236}">
                <a16:creationId xmlns:a16="http://schemas.microsoft.com/office/drawing/2014/main" id="{FA2FCEDF-AA14-4469-845F-77BFC7A35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5" b="123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3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gap-analyse: denken versus zijn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6356F88-873E-4671-86FF-262E6BCA9E8C}"/>
              </a:ext>
            </a:extLst>
          </p:cNvPr>
          <p:cNvSpPr txBox="1"/>
          <p:nvPr/>
        </p:nvSpPr>
        <p:spPr>
          <a:xfrm>
            <a:off x="1304144" y="2908092"/>
            <a:ext cx="254832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b="1" dirty="0"/>
              <a:t>Wat denk je dat de </a:t>
            </a:r>
            <a:r>
              <a:rPr lang="nl-NL" b="1" dirty="0" err="1"/>
              <a:t>ist</a:t>
            </a:r>
            <a:r>
              <a:rPr lang="nl-NL" b="1" dirty="0"/>
              <a:t>-situatie is?</a:t>
            </a:r>
          </a:p>
          <a:p>
            <a:pPr marL="342900" indent="-342900">
              <a:buAutoNum type="arabicPeriod"/>
            </a:pPr>
            <a:endParaRPr lang="nl-NL" b="1" dirty="0"/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DB44F2F1-BAF0-4B30-9A45-B56D8A2FF49C}"/>
              </a:ext>
            </a:extLst>
          </p:cNvPr>
          <p:cNvSpPr txBox="1"/>
          <p:nvPr/>
        </p:nvSpPr>
        <p:spPr>
          <a:xfrm>
            <a:off x="4589488" y="2908092"/>
            <a:ext cx="254832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b="1" dirty="0"/>
              <a:t>De daadwerkelijke </a:t>
            </a:r>
            <a:r>
              <a:rPr lang="nl-NL" b="1" dirty="0" err="1"/>
              <a:t>ist</a:t>
            </a:r>
            <a:r>
              <a:rPr lang="nl-NL" b="1" dirty="0"/>
              <a:t>-situatie</a:t>
            </a:r>
          </a:p>
          <a:p>
            <a:endParaRPr lang="nl-NL" b="1" dirty="0"/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</p:txBody>
      </p:sp>
      <p:sp>
        <p:nvSpPr>
          <p:cNvPr id="12" name="Arrow: Left-Right 7">
            <a:extLst>
              <a:ext uri="{FF2B5EF4-FFF2-40B4-BE49-F238E27FC236}">
                <a16:creationId xmlns:a16="http://schemas.microsoft.com/office/drawing/2014/main" id="{690363BA-3B42-4E9E-A3EA-A542780CE969}"/>
              </a:ext>
            </a:extLst>
          </p:cNvPr>
          <p:cNvSpPr/>
          <p:nvPr/>
        </p:nvSpPr>
        <p:spPr>
          <a:xfrm>
            <a:off x="3207895" y="4946754"/>
            <a:ext cx="1903751" cy="749508"/>
          </a:xfrm>
          <a:prstGeom prst="leftRigh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DD73256-CF7A-4D4E-8D48-B0B9AB7B8B9D}"/>
              </a:ext>
            </a:extLst>
          </p:cNvPr>
          <p:cNvSpPr txBox="1"/>
          <p:nvPr/>
        </p:nvSpPr>
        <p:spPr>
          <a:xfrm>
            <a:off x="2885606" y="5962809"/>
            <a:ext cx="25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Denken – Zijn gap</a:t>
            </a:r>
          </a:p>
        </p:txBody>
      </p:sp>
      <p:pic>
        <p:nvPicPr>
          <p:cNvPr id="14" name="Afbeelding 3">
            <a:extLst>
              <a:ext uri="{FF2B5EF4-FFF2-40B4-BE49-F238E27FC236}">
                <a16:creationId xmlns:a16="http://schemas.microsoft.com/office/drawing/2014/main" id="{D9841E26-7CB0-42BA-BFF9-C33AD7688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8142" r="4478" b="18914"/>
          <a:stretch/>
        </p:blipFill>
        <p:spPr>
          <a:xfrm>
            <a:off x="8963818" y="4648132"/>
            <a:ext cx="3078577" cy="18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7: Ontwerp de </a:t>
            </a:r>
            <a:r>
              <a:rPr lang="nl-NL" dirty="0" err="1"/>
              <a:t>soll</a:t>
            </a:r>
            <a:r>
              <a:rPr lang="nl-NL" dirty="0"/>
              <a:t>-situatie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2E819C1D-49DE-4592-8B54-DBFB36291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57" t="26437" r="11844" b="24140"/>
          <a:stretch/>
        </p:blipFill>
        <p:spPr>
          <a:xfrm>
            <a:off x="868031" y="2794668"/>
            <a:ext cx="9387658" cy="33877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62" t="26437" r="19959" b="9667"/>
          <a:stretch/>
        </p:blipFill>
        <p:spPr>
          <a:xfrm>
            <a:off x="9934906" y="869828"/>
            <a:ext cx="2089748" cy="2098224"/>
          </a:xfrm>
          <a:prstGeom prst="rect">
            <a:avLst/>
          </a:prstGeom>
        </p:spPr>
      </p:pic>
      <p:sp>
        <p:nvSpPr>
          <p:cNvPr id="16" name="Thought Bubble: Cloud 9">
            <a:extLst>
              <a:ext uri="{FF2B5EF4-FFF2-40B4-BE49-F238E27FC236}">
                <a16:creationId xmlns:a16="http://schemas.microsoft.com/office/drawing/2014/main" id="{B584A3AF-67DD-44A7-94C2-3EC1429A5A1A}"/>
              </a:ext>
            </a:extLst>
          </p:cNvPr>
          <p:cNvSpPr/>
          <p:nvPr/>
        </p:nvSpPr>
        <p:spPr>
          <a:xfrm>
            <a:off x="8907694" y="5363110"/>
            <a:ext cx="3092729" cy="1392370"/>
          </a:xfrm>
          <a:prstGeom prst="cloudCallout">
            <a:avLst>
              <a:gd name="adj1" fmla="val -49827"/>
              <a:gd name="adj2" fmla="val -696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Context is </a:t>
            </a:r>
            <a:r>
              <a:rPr lang="nl-NL" dirty="0" err="1"/>
              <a:t>key</a:t>
            </a:r>
            <a:r>
              <a:rPr lang="nl-NL" dirty="0"/>
              <a:t>! De context beïnvloedt het ontwerp.</a:t>
            </a:r>
          </a:p>
        </p:txBody>
      </p:sp>
    </p:spTree>
    <p:extLst>
      <p:ext uri="{BB962C8B-B14F-4D97-AF65-F5344CB8AC3E}">
        <p14:creationId xmlns:p14="http://schemas.microsoft.com/office/powerpoint/2010/main" val="163119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34" y="664358"/>
            <a:ext cx="9793584" cy="1499616"/>
          </a:xfrm>
        </p:spPr>
        <p:txBody>
          <a:bodyPr/>
          <a:lstStyle/>
          <a:p>
            <a:r>
              <a:rPr lang="nl-NL" dirty="0"/>
              <a:t>Customer </a:t>
            </a:r>
            <a:r>
              <a:rPr lang="nl-NL" dirty="0" err="1"/>
              <a:t>journey</a:t>
            </a:r>
            <a:r>
              <a:rPr lang="nl-NL" dirty="0"/>
              <a:t> </a:t>
            </a:r>
            <a:r>
              <a:rPr lang="nl-NL" dirty="0" err="1"/>
              <a:t>mapping</a:t>
            </a:r>
            <a:r>
              <a:rPr lang="nl-NL" dirty="0"/>
              <a:t>: gap-analyses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D0F1E-9E80-4C0D-976E-1DA0E0E63337}"/>
              </a:ext>
            </a:extLst>
          </p:cNvPr>
          <p:cNvSpPr txBox="1"/>
          <p:nvPr/>
        </p:nvSpPr>
        <p:spPr>
          <a:xfrm>
            <a:off x="1304144" y="2908092"/>
            <a:ext cx="254832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b="1" dirty="0"/>
              <a:t>Wat denk je dat de </a:t>
            </a:r>
            <a:r>
              <a:rPr lang="nl-NL" b="1" dirty="0" err="1"/>
              <a:t>ist</a:t>
            </a:r>
            <a:r>
              <a:rPr lang="nl-NL" b="1" dirty="0"/>
              <a:t>-situatie is?</a:t>
            </a:r>
          </a:p>
          <a:p>
            <a:pPr marL="342900" indent="-342900">
              <a:buAutoNum type="arabicPeriod"/>
            </a:pPr>
            <a:endParaRPr lang="nl-NL" b="1" dirty="0"/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75D2EB-1F09-463A-8B2E-CC7541091924}"/>
              </a:ext>
            </a:extLst>
          </p:cNvPr>
          <p:cNvSpPr txBox="1"/>
          <p:nvPr/>
        </p:nvSpPr>
        <p:spPr>
          <a:xfrm>
            <a:off x="4589488" y="2908092"/>
            <a:ext cx="254832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b="1" dirty="0"/>
              <a:t>De daadwerkelijke </a:t>
            </a:r>
            <a:r>
              <a:rPr lang="nl-NL" b="1" dirty="0" err="1"/>
              <a:t>ist</a:t>
            </a:r>
            <a:r>
              <a:rPr lang="nl-NL" b="1" dirty="0"/>
              <a:t>-situatie</a:t>
            </a:r>
          </a:p>
          <a:p>
            <a:endParaRPr lang="nl-NL" b="1" dirty="0"/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5570C-E947-484F-9B7A-E31896EAA8C2}"/>
              </a:ext>
            </a:extLst>
          </p:cNvPr>
          <p:cNvSpPr txBox="1"/>
          <p:nvPr/>
        </p:nvSpPr>
        <p:spPr>
          <a:xfrm>
            <a:off x="7874832" y="2908092"/>
            <a:ext cx="254832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nl-NL" b="1" dirty="0"/>
              <a:t>De </a:t>
            </a:r>
            <a:r>
              <a:rPr lang="nl-NL" b="1" dirty="0" err="1"/>
              <a:t>soll</a:t>
            </a:r>
            <a:r>
              <a:rPr lang="nl-NL" b="1" dirty="0"/>
              <a:t>-situatie</a:t>
            </a:r>
          </a:p>
          <a:p>
            <a:endParaRPr lang="nl-NL" b="1" dirty="0"/>
          </a:p>
          <a:p>
            <a:endParaRPr lang="nl-NL" b="1" dirty="0"/>
          </a:p>
          <a:p>
            <a:pPr marL="342900" indent="-342900">
              <a:buAutoNum type="arabicPeriod"/>
            </a:pPr>
            <a:endParaRPr lang="nl-NL" b="1" dirty="0"/>
          </a:p>
          <a:p>
            <a:endParaRPr lang="nl-NL" b="1" dirty="0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B3937091-5106-409A-9C2A-51F30F728129}"/>
              </a:ext>
            </a:extLst>
          </p:cNvPr>
          <p:cNvSpPr/>
          <p:nvPr/>
        </p:nvSpPr>
        <p:spPr>
          <a:xfrm>
            <a:off x="3207895" y="4946754"/>
            <a:ext cx="1903751" cy="749508"/>
          </a:xfrm>
          <a:prstGeom prst="leftRigh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AC97CC22-2556-4574-961E-0FE7A2544485}"/>
              </a:ext>
            </a:extLst>
          </p:cNvPr>
          <p:cNvSpPr/>
          <p:nvPr/>
        </p:nvSpPr>
        <p:spPr>
          <a:xfrm>
            <a:off x="6568190" y="4946754"/>
            <a:ext cx="1903751" cy="749508"/>
          </a:xfrm>
          <a:prstGeom prst="leftRigh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3C8C8-BEBE-4B7F-A688-4821C5A81E28}"/>
              </a:ext>
            </a:extLst>
          </p:cNvPr>
          <p:cNvSpPr txBox="1"/>
          <p:nvPr/>
        </p:nvSpPr>
        <p:spPr>
          <a:xfrm>
            <a:off x="2885606" y="5962809"/>
            <a:ext cx="25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Denken – Zijn gap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70492-873A-4164-B805-842158849FA9}"/>
              </a:ext>
            </a:extLst>
          </p:cNvPr>
          <p:cNvSpPr txBox="1"/>
          <p:nvPr/>
        </p:nvSpPr>
        <p:spPr>
          <a:xfrm>
            <a:off x="6498235" y="5962809"/>
            <a:ext cx="25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Zijn – Willen gap</a:t>
            </a:r>
          </a:p>
        </p:txBody>
      </p:sp>
      <p:pic>
        <p:nvPicPr>
          <p:cNvPr id="31" name="Afbeelding 3">
            <a:extLst>
              <a:ext uri="{FF2B5EF4-FFF2-40B4-BE49-F238E27FC236}">
                <a16:creationId xmlns:a16="http://schemas.microsoft.com/office/drawing/2014/main" id="{5D6E6BA3-C7CD-4464-A53D-FA9CB079B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8142" r="4478" b="18914"/>
          <a:stretch/>
        </p:blipFill>
        <p:spPr>
          <a:xfrm>
            <a:off x="8963818" y="4648132"/>
            <a:ext cx="3078577" cy="18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1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8: Strategic Action Map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E962EB4-8EB2-43E4-BE69-453345AE482A}"/>
              </a:ext>
            </a:extLst>
          </p:cNvPr>
          <p:cNvSpPr/>
          <p:nvPr/>
        </p:nvSpPr>
        <p:spPr>
          <a:xfrm>
            <a:off x="389744" y="2153281"/>
            <a:ext cx="2284620" cy="1499616"/>
          </a:xfrm>
          <a:prstGeom prst="cloudCallout">
            <a:avLst>
              <a:gd name="adj1" fmla="val 152211"/>
              <a:gd name="adj2" fmla="val -6344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Customer </a:t>
            </a:r>
            <a:r>
              <a:rPr lang="nl-NL" b="1" dirty="0" err="1"/>
              <a:t>Experience</a:t>
            </a:r>
            <a:r>
              <a:rPr lang="nl-NL" b="1" dirty="0"/>
              <a:t>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E08BC-8D33-48B3-9E1E-3B103370D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1" t="43276" r="4995" b="14299"/>
          <a:stretch/>
        </p:blipFill>
        <p:spPr>
          <a:xfrm>
            <a:off x="701726" y="3725057"/>
            <a:ext cx="11347555" cy="29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9: de iteratie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pic>
        <p:nvPicPr>
          <p:cNvPr id="33794" name="Picture 2" descr="Afbeeldingsresultaat voor iteration">
            <a:extLst>
              <a:ext uri="{FF2B5EF4-FFF2-40B4-BE49-F238E27FC236}">
                <a16:creationId xmlns:a16="http://schemas.microsoft.com/office/drawing/2014/main" id="{2CEC9A6C-CCCC-48FA-87D9-558B59BBC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124" y="2441604"/>
            <a:ext cx="8554075" cy="36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11A7A05-2BDE-4594-8104-3F74123CC6B2}"/>
              </a:ext>
            </a:extLst>
          </p:cNvPr>
          <p:cNvSpPr/>
          <p:nvPr/>
        </p:nvSpPr>
        <p:spPr>
          <a:xfrm>
            <a:off x="5784954" y="1310241"/>
            <a:ext cx="3918979" cy="1833016"/>
          </a:xfrm>
          <a:prstGeom prst="cloudCallout">
            <a:avLst>
              <a:gd name="adj1" fmla="val -68767"/>
              <a:gd name="adj2" fmla="val 8539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Leg niet TE veel nadruk op aanpassen: het principe van consistentie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018C38D-40AA-4D64-87DA-C2C297645932}"/>
              </a:ext>
            </a:extLst>
          </p:cNvPr>
          <p:cNvSpPr/>
          <p:nvPr/>
        </p:nvSpPr>
        <p:spPr>
          <a:xfrm>
            <a:off x="7820643" y="4488557"/>
            <a:ext cx="3918979" cy="1833016"/>
          </a:xfrm>
          <a:prstGeom prst="cloudCallout">
            <a:avLst>
              <a:gd name="adj1" fmla="val -119258"/>
              <a:gd name="adj2" fmla="val -59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Wat je ontwerpt heeft effect op de omgeving. Denk hier bij voorbaat over na! </a:t>
            </a:r>
          </a:p>
        </p:txBody>
      </p:sp>
    </p:spTree>
    <p:extLst>
      <p:ext uri="{BB962C8B-B14F-4D97-AF65-F5344CB8AC3E}">
        <p14:creationId xmlns:p14="http://schemas.microsoft.com/office/powerpoint/2010/main" val="180567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528" y="1022277"/>
            <a:ext cx="2758830" cy="149961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marketing design model</a:t>
            </a:r>
            <a:endParaRPr lang="en-NL" dirty="0">
              <a:solidFill>
                <a:schemeClr val="tx1"/>
              </a:solidFill>
            </a:endParaRPr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7" name="Afbeelding 3">
            <a:extLst>
              <a:ext uri="{FF2B5EF4-FFF2-40B4-BE49-F238E27FC236}">
                <a16:creationId xmlns:a16="http://schemas.microsoft.com/office/drawing/2014/main" id="{468A0148-CAA7-4731-BC95-AE2409A64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0" t="6895" r="2603" b="4027"/>
          <a:stretch/>
        </p:blipFill>
        <p:spPr>
          <a:xfrm>
            <a:off x="5282461" y="950358"/>
            <a:ext cx="5795011" cy="57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34" y="664358"/>
            <a:ext cx="5135446" cy="1499616"/>
          </a:xfrm>
        </p:spPr>
        <p:txBody>
          <a:bodyPr/>
          <a:lstStyle/>
          <a:p>
            <a:r>
              <a:rPr lang="nl-NL" dirty="0"/>
              <a:t>Stap 1: de scope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08918146-D078-4BE4-82F2-C7ED15F29125}"/>
              </a:ext>
            </a:extLst>
          </p:cNvPr>
          <p:cNvSpPr/>
          <p:nvPr/>
        </p:nvSpPr>
        <p:spPr>
          <a:xfrm>
            <a:off x="1394085" y="1993989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Afbakenen!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513D8E2-01DA-49B7-B3BC-A7D9AC042BEA}"/>
              </a:ext>
            </a:extLst>
          </p:cNvPr>
          <p:cNvSpPr/>
          <p:nvPr/>
        </p:nvSpPr>
        <p:spPr>
          <a:xfrm>
            <a:off x="1394085" y="3555173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Voor, tijdens en na de aankoop of 1 specifieke fase?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82D6FB59-4967-4139-B654-D4E575DC0576}"/>
              </a:ext>
            </a:extLst>
          </p:cNvPr>
          <p:cNvSpPr/>
          <p:nvPr/>
        </p:nvSpPr>
        <p:spPr>
          <a:xfrm>
            <a:off x="5658787" y="5116357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Waar houdt ‘na de aankoop’ op?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EBDFE34-866E-41A4-854F-5CDB7EE22B07}"/>
              </a:ext>
            </a:extLst>
          </p:cNvPr>
          <p:cNvSpPr/>
          <p:nvPr/>
        </p:nvSpPr>
        <p:spPr>
          <a:xfrm>
            <a:off x="5658787" y="3555173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Welke kanalen?</a:t>
            </a:r>
          </a:p>
        </p:txBody>
      </p:sp>
      <p:sp>
        <p:nvSpPr>
          <p:cNvPr id="13" name="Hexagon 7">
            <a:extLst>
              <a:ext uri="{FF2B5EF4-FFF2-40B4-BE49-F238E27FC236}">
                <a16:creationId xmlns:a16="http://schemas.microsoft.com/office/drawing/2014/main" id="{5A30196C-5352-4874-AB59-CE6B31292DFD}"/>
              </a:ext>
            </a:extLst>
          </p:cNvPr>
          <p:cNvSpPr/>
          <p:nvPr/>
        </p:nvSpPr>
        <p:spPr>
          <a:xfrm>
            <a:off x="5658787" y="1993989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Waar begint en eindigt je customer </a:t>
            </a:r>
            <a:r>
              <a:rPr lang="nl-NL" sz="2400" b="1" dirty="0" err="1"/>
              <a:t>journey</a:t>
            </a:r>
            <a:r>
              <a:rPr lang="nl-NL" sz="2400" b="1" dirty="0"/>
              <a:t>?</a:t>
            </a:r>
          </a:p>
        </p:txBody>
      </p:sp>
      <p:sp>
        <p:nvSpPr>
          <p:cNvPr id="14" name="Hexagon 9">
            <a:extLst>
              <a:ext uri="{FF2B5EF4-FFF2-40B4-BE49-F238E27FC236}">
                <a16:creationId xmlns:a16="http://schemas.microsoft.com/office/drawing/2014/main" id="{10DE5C58-7FBA-4212-AB78-3E9525AB0711}"/>
              </a:ext>
            </a:extLst>
          </p:cNvPr>
          <p:cNvSpPr/>
          <p:nvPr/>
        </p:nvSpPr>
        <p:spPr>
          <a:xfrm>
            <a:off x="1394085" y="5116357"/>
            <a:ext cx="3697574" cy="1259174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Richt je je op specifiek product of dienst?</a:t>
            </a:r>
          </a:p>
        </p:txBody>
      </p:sp>
    </p:spTree>
    <p:extLst>
      <p:ext uri="{BB962C8B-B14F-4D97-AF65-F5344CB8AC3E}">
        <p14:creationId xmlns:p14="http://schemas.microsoft.com/office/powerpoint/2010/main" val="255204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62" y="869828"/>
            <a:ext cx="8664681" cy="797669"/>
          </a:xfrm>
        </p:spPr>
        <p:txBody>
          <a:bodyPr/>
          <a:lstStyle/>
          <a:p>
            <a:r>
              <a:rPr lang="nl-NL" dirty="0"/>
              <a:t>Stap 2: de mogelijke </a:t>
            </a:r>
            <a:r>
              <a:rPr lang="nl-NL" dirty="0" err="1"/>
              <a:t>touchpoints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AE6434-057C-44DC-A4F8-AD1257C42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50105"/>
              </p:ext>
            </p:extLst>
          </p:nvPr>
        </p:nvGraphicFramePr>
        <p:xfrm>
          <a:off x="1100462" y="2086766"/>
          <a:ext cx="3669143" cy="2684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9143">
                  <a:extLst>
                    <a:ext uri="{9D8B030D-6E8A-4147-A177-3AD203B41FA5}">
                      <a16:colId xmlns:a16="http://schemas.microsoft.com/office/drawing/2014/main" val="403324328"/>
                    </a:ext>
                  </a:extLst>
                </a:gridCol>
              </a:tblGrid>
              <a:tr h="671117">
                <a:tc>
                  <a:txBody>
                    <a:bodyPr/>
                    <a:lstStyle/>
                    <a:p>
                      <a:r>
                        <a:rPr lang="nl-NL" dirty="0"/>
                        <a:t>Fases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1900"/>
                  </a:ext>
                </a:extLst>
              </a:tr>
              <a:tr h="671117">
                <a:tc>
                  <a:txBody>
                    <a:bodyPr/>
                    <a:lstStyle/>
                    <a:p>
                      <a:r>
                        <a:rPr lang="nl-NL" dirty="0"/>
                        <a:t>Voor de aankoop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621090"/>
                  </a:ext>
                </a:extLst>
              </a:tr>
              <a:tr h="671117">
                <a:tc>
                  <a:txBody>
                    <a:bodyPr/>
                    <a:lstStyle/>
                    <a:p>
                      <a:r>
                        <a:rPr lang="nl-NL" dirty="0"/>
                        <a:t>Tijdens de aankoop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84610"/>
                  </a:ext>
                </a:extLst>
              </a:tr>
              <a:tr h="671117">
                <a:tc>
                  <a:txBody>
                    <a:bodyPr/>
                    <a:lstStyle/>
                    <a:p>
                      <a:r>
                        <a:rPr lang="nl-NL" dirty="0"/>
                        <a:t>Na de aankoop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141753"/>
                  </a:ext>
                </a:extLst>
              </a:tr>
            </a:tbl>
          </a:graphicData>
        </a:graphic>
      </p:graphicFrame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C7CBB34D-2027-408F-A805-1FCE7F67A4B2}"/>
              </a:ext>
            </a:extLst>
          </p:cNvPr>
          <p:cNvSpPr/>
          <p:nvPr/>
        </p:nvSpPr>
        <p:spPr>
          <a:xfrm>
            <a:off x="6873411" y="3996647"/>
            <a:ext cx="4911047" cy="2239766"/>
          </a:xfrm>
          <a:prstGeom prst="cloudCallout">
            <a:avLst>
              <a:gd name="adj1" fmla="val -86105"/>
              <a:gd name="adj2" fmla="val -10860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Wat zijn alle mogelijke </a:t>
            </a:r>
            <a:r>
              <a:rPr lang="nl-NL" sz="2000" dirty="0" err="1"/>
              <a:t>touchpoints</a:t>
            </a:r>
            <a:r>
              <a:rPr lang="nl-NL" sz="2000" dirty="0"/>
              <a:t> in iedere fase van de customer </a:t>
            </a:r>
            <a:r>
              <a:rPr lang="nl-NL" sz="2000" dirty="0" err="1"/>
              <a:t>journey</a:t>
            </a:r>
            <a:r>
              <a:rPr lang="nl-NL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843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33" y="664358"/>
            <a:ext cx="8664681" cy="1499616"/>
          </a:xfrm>
        </p:spPr>
        <p:txBody>
          <a:bodyPr/>
          <a:lstStyle/>
          <a:p>
            <a:r>
              <a:rPr lang="nl-NL" dirty="0"/>
              <a:t>Stap 3: Kwantificeer en selecteer </a:t>
            </a:r>
            <a:r>
              <a:rPr lang="nl-NL" dirty="0" err="1"/>
              <a:t>touchpoints</a:t>
            </a:r>
            <a:r>
              <a:rPr lang="nl-NL" dirty="0"/>
              <a:t> 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065BF6C-F65F-4452-8F35-91A829906A5A}"/>
              </a:ext>
            </a:extLst>
          </p:cNvPr>
          <p:cNvSpPr/>
          <p:nvPr/>
        </p:nvSpPr>
        <p:spPr>
          <a:xfrm>
            <a:off x="8385685" y="3845430"/>
            <a:ext cx="3614738" cy="1843088"/>
          </a:xfrm>
          <a:prstGeom prst="cloudCallout">
            <a:avLst>
              <a:gd name="adj1" fmla="val -51268"/>
              <a:gd name="adj2" fmla="val -1390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All-inclusive</a:t>
            </a:r>
            <a:r>
              <a:rPr lang="nl-NL" b="1" dirty="0"/>
              <a:t> Customer </a:t>
            </a:r>
            <a:r>
              <a:rPr lang="nl-NL" b="1" dirty="0" err="1"/>
              <a:t>Journey</a:t>
            </a:r>
            <a:r>
              <a:rPr lang="nl-NL" b="1" dirty="0"/>
              <a:t> </a:t>
            </a:r>
            <a:r>
              <a:rPr lang="nl-NL" b="1" dirty="0" err="1"/>
              <a:t>Maps</a:t>
            </a:r>
            <a:r>
              <a:rPr lang="nl-NL" b="1" dirty="0"/>
              <a:t> hebben geen enkele zin…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DE5DD-5803-4F7F-B9FF-5E0CBAEA57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64" t="23945" r="17965" b="5395"/>
          <a:stretch/>
        </p:blipFill>
        <p:spPr>
          <a:xfrm>
            <a:off x="1145433" y="1918940"/>
            <a:ext cx="6872730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33" y="664358"/>
            <a:ext cx="10212649" cy="1499616"/>
          </a:xfrm>
        </p:spPr>
        <p:txBody>
          <a:bodyPr/>
          <a:lstStyle/>
          <a:p>
            <a:r>
              <a:rPr lang="nl-NL" dirty="0"/>
              <a:t>Meten van klantbeleving vanuit een neuromarketing-perspectief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B9D3D08A-851A-4B0C-BD1D-865F93646DDB}"/>
              </a:ext>
            </a:extLst>
          </p:cNvPr>
          <p:cNvSpPr/>
          <p:nvPr/>
        </p:nvSpPr>
        <p:spPr>
          <a:xfrm>
            <a:off x="974361" y="3138382"/>
            <a:ext cx="3338952" cy="221310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Touchpoint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34646B-2500-4784-9C64-3BF103DAEBB5}"/>
              </a:ext>
            </a:extLst>
          </p:cNvPr>
          <p:cNvCxnSpPr>
            <a:stCxn id="18" idx="3"/>
          </p:cNvCxnSpPr>
          <p:nvPr/>
        </p:nvCxnSpPr>
        <p:spPr>
          <a:xfrm flipV="1">
            <a:off x="4313313" y="2683239"/>
            <a:ext cx="2147448" cy="18168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2D9C59-2729-4630-B696-798DA7E2EFE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13313" y="4500056"/>
            <a:ext cx="1938444" cy="1200657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In love face with no fill">
            <a:extLst>
              <a:ext uri="{FF2B5EF4-FFF2-40B4-BE49-F238E27FC236}">
                <a16:creationId xmlns:a16="http://schemas.microsoft.com/office/drawing/2014/main" id="{88704358-6412-4964-8316-0CA8135A5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0350" y="2226039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D87FE0-0DEE-4585-ADBE-28F672BB78F1}"/>
              </a:ext>
            </a:extLst>
          </p:cNvPr>
          <p:cNvSpPr txBox="1"/>
          <p:nvPr/>
        </p:nvSpPr>
        <p:spPr>
          <a:xfrm>
            <a:off x="7729538" y="242034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Emotionele reactie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F8F5BE-C51E-4DCC-90FC-4448B41860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406" t="41237" r="5314" b="44765"/>
          <a:stretch/>
        </p:blipFill>
        <p:spPr>
          <a:xfrm>
            <a:off x="6729954" y="3315236"/>
            <a:ext cx="5138196" cy="773487"/>
          </a:xfrm>
          <a:prstGeom prst="rect">
            <a:avLst/>
          </a:prstGeom>
        </p:spPr>
      </p:pic>
      <p:pic>
        <p:nvPicPr>
          <p:cNvPr id="27" name="Graphic 26" descr="Transfer">
            <a:extLst>
              <a:ext uri="{FF2B5EF4-FFF2-40B4-BE49-F238E27FC236}">
                <a16:creationId xmlns:a16="http://schemas.microsoft.com/office/drawing/2014/main" id="{FE3498BC-71F2-4083-B4A4-688F77F973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4182" y="5164482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4195E8-FE8E-4235-A1C8-9E061ACD0E0C}"/>
              </a:ext>
            </a:extLst>
          </p:cNvPr>
          <p:cNvSpPr txBox="1"/>
          <p:nvPr/>
        </p:nvSpPr>
        <p:spPr>
          <a:xfrm>
            <a:off x="7586613" y="516448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Biologische reactie:</a:t>
            </a:r>
          </a:p>
          <a:p>
            <a:r>
              <a:rPr lang="nl-NL" sz="2400" dirty="0"/>
              <a:t>Approach/</a:t>
            </a:r>
            <a:r>
              <a:rPr lang="nl-NL" sz="2400" dirty="0" err="1"/>
              <a:t>avoidance</a:t>
            </a:r>
            <a:endParaRPr lang="nl-NL" sz="2400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B90D229-D314-442B-8FA4-FCA475AF6602}"/>
              </a:ext>
            </a:extLst>
          </p:cNvPr>
          <p:cNvSpPr/>
          <p:nvPr/>
        </p:nvSpPr>
        <p:spPr>
          <a:xfrm>
            <a:off x="10284907" y="2368401"/>
            <a:ext cx="1729322" cy="591545"/>
          </a:xfrm>
          <a:prstGeom prst="hexago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Voelen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D6B2ACE-8B9D-40C1-97B9-4415115B8B07}"/>
              </a:ext>
            </a:extLst>
          </p:cNvPr>
          <p:cNvSpPr/>
          <p:nvPr/>
        </p:nvSpPr>
        <p:spPr>
          <a:xfrm>
            <a:off x="10339338" y="5262768"/>
            <a:ext cx="1729322" cy="591545"/>
          </a:xfrm>
          <a:prstGeom prst="hexago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Willen</a:t>
            </a:r>
          </a:p>
        </p:txBody>
      </p:sp>
    </p:spTree>
    <p:extLst>
      <p:ext uri="{BB962C8B-B14F-4D97-AF65-F5344CB8AC3E}">
        <p14:creationId xmlns:p14="http://schemas.microsoft.com/office/powerpoint/2010/main" val="178042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4: </a:t>
            </a:r>
            <a:r>
              <a:rPr lang="nl-NL" dirty="0" err="1"/>
              <a:t>ist</a:t>
            </a:r>
            <a:r>
              <a:rPr lang="nl-NL" dirty="0"/>
              <a:t>-situatie vanuit de perceptie van de organisatie 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41346-DEC8-400A-9790-4AF252AD7B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8" t="32780" r="4222" b="22828"/>
          <a:stretch/>
        </p:blipFill>
        <p:spPr>
          <a:xfrm>
            <a:off x="988166" y="2201761"/>
            <a:ext cx="10058400" cy="304300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60A1487-F696-43AA-81F3-4E55DB14B4BE}"/>
              </a:ext>
            </a:extLst>
          </p:cNvPr>
          <p:cNvSpPr/>
          <p:nvPr/>
        </p:nvSpPr>
        <p:spPr>
          <a:xfrm>
            <a:off x="8934138" y="5244764"/>
            <a:ext cx="2935743" cy="1404093"/>
          </a:xfrm>
          <a:prstGeom prst="cloudCallout">
            <a:avLst>
              <a:gd name="adj1" fmla="val -78117"/>
              <a:gd name="adj2" fmla="val -511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Invullen met het team</a:t>
            </a:r>
          </a:p>
        </p:txBody>
      </p:sp>
    </p:spTree>
    <p:extLst>
      <p:ext uri="{BB962C8B-B14F-4D97-AF65-F5344CB8AC3E}">
        <p14:creationId xmlns:p14="http://schemas.microsoft.com/office/powerpoint/2010/main" val="129045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5: </a:t>
            </a:r>
            <a:r>
              <a:rPr lang="nl-NL" dirty="0" err="1"/>
              <a:t>ist</a:t>
            </a:r>
            <a:r>
              <a:rPr lang="nl-NL" dirty="0"/>
              <a:t>-situatie vanuit de perceptie van de klant 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41346-DEC8-400A-9790-4AF252AD7B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78" t="32780" r="4222" b="22828"/>
          <a:stretch/>
        </p:blipFill>
        <p:spPr>
          <a:xfrm>
            <a:off x="988166" y="2201761"/>
            <a:ext cx="10058400" cy="3043003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F60A1487-F696-43AA-81F3-4E55DB14B4BE}"/>
              </a:ext>
            </a:extLst>
          </p:cNvPr>
          <p:cNvSpPr/>
          <p:nvPr/>
        </p:nvSpPr>
        <p:spPr>
          <a:xfrm>
            <a:off x="8934138" y="5244764"/>
            <a:ext cx="2935743" cy="1404093"/>
          </a:xfrm>
          <a:prstGeom prst="cloudCallout">
            <a:avLst>
              <a:gd name="adj1" fmla="val -78117"/>
              <a:gd name="adj2" fmla="val -511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Invullen door de klant</a:t>
            </a:r>
          </a:p>
        </p:txBody>
      </p:sp>
    </p:spTree>
    <p:extLst>
      <p:ext uri="{BB962C8B-B14F-4D97-AF65-F5344CB8AC3E}">
        <p14:creationId xmlns:p14="http://schemas.microsoft.com/office/powerpoint/2010/main" val="285530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BBADD-8275-4AB6-B337-D41D20F2AB3C}"/>
              </a:ext>
            </a:extLst>
          </p:cNvPr>
          <p:cNvSpPr/>
          <p:nvPr/>
        </p:nvSpPr>
        <p:spPr>
          <a:xfrm>
            <a:off x="0" y="0"/>
            <a:ext cx="12192000" cy="797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9CAF1C-A558-477F-A733-56F7E40E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52" y="869828"/>
            <a:ext cx="8664681" cy="1499616"/>
          </a:xfrm>
        </p:spPr>
        <p:txBody>
          <a:bodyPr/>
          <a:lstStyle/>
          <a:p>
            <a:r>
              <a:rPr lang="nl-NL" dirty="0"/>
              <a:t>Stap 6: Customer </a:t>
            </a:r>
            <a:r>
              <a:rPr lang="nl-NL" dirty="0" err="1"/>
              <a:t>Journey</a:t>
            </a:r>
            <a:r>
              <a:rPr lang="nl-NL" dirty="0"/>
              <a:t> analyse</a:t>
            </a:r>
            <a:endParaRPr lang="en-NL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0955D14C-264C-477A-B854-19ADF46D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0595" y="-72160"/>
            <a:ext cx="869828" cy="869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0D736-C742-46FB-8CCD-86E0B566B3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5" t="21844" r="6189" b="16486"/>
          <a:stretch/>
        </p:blipFill>
        <p:spPr>
          <a:xfrm>
            <a:off x="922492" y="2205152"/>
            <a:ext cx="10643017" cy="4227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868ED9-27FF-4332-A6EB-DD62A89C65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262" t="26437" r="19959" b="9667"/>
          <a:stretch/>
        </p:blipFill>
        <p:spPr>
          <a:xfrm>
            <a:off x="10001692" y="869828"/>
            <a:ext cx="2089748" cy="20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2CA5DD281E14998ECDF964D3697B6" ma:contentTypeVersion="13" ma:contentTypeDescription="Een nieuw document maken." ma:contentTypeScope="" ma:versionID="71ea96b9deceda0590028860b7e2d07f">
  <xsd:schema xmlns:xsd="http://www.w3.org/2001/XMLSchema" xmlns:xs="http://www.w3.org/2001/XMLSchema" xmlns:p="http://schemas.microsoft.com/office/2006/metadata/properties" xmlns:ns3="b1cdaea5-0771-4849-8bf9-ad9408555fd6" xmlns:ns4="ee52ef40-44cb-4197-b105-2db93548e67a" targetNamespace="http://schemas.microsoft.com/office/2006/metadata/properties" ma:root="true" ma:fieldsID="7df3c07b01095d330592ff914283851a" ns3:_="" ns4:_="">
    <xsd:import namespace="b1cdaea5-0771-4849-8bf9-ad9408555fd6"/>
    <xsd:import namespace="ee52ef40-44cb-4197-b105-2db93548e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daea5-0771-4849-8bf9-ad9408555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ef40-44cb-4197-b105-2db93548e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F5122-A5FF-4A72-B3E8-78B2EEAA1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daea5-0771-4849-8bf9-ad9408555fd6"/>
    <ds:schemaRef ds:uri="ee52ef40-44cb-4197-b105-2db93548e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4EA7E-58A0-400A-A1F9-E955874B15D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e52ef40-44cb-4197-b105-2db93548e67a"/>
    <ds:schemaRef ds:uri="b1cdaea5-0771-4849-8bf9-ad9408555f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144790-A227-4B08-8B65-E663DEF235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252</Words>
  <Application>Microsoft Office PowerPoint</Application>
  <PresentationFormat>Breedbeeld</PresentationFormat>
  <Paragraphs>51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Integraal</vt:lpstr>
      <vt:lpstr>PowerPoint-presentatie</vt:lpstr>
      <vt:lpstr>marketing design model</vt:lpstr>
      <vt:lpstr>Stap 1: de scope</vt:lpstr>
      <vt:lpstr>Stap 2: de mogelijke touchpoints</vt:lpstr>
      <vt:lpstr>Stap 3: Kwantificeer en selecteer touchpoints </vt:lpstr>
      <vt:lpstr>Meten van klantbeleving vanuit een neuromarketing-perspectief</vt:lpstr>
      <vt:lpstr>Stap 4: ist-situatie vanuit de perceptie van de organisatie </vt:lpstr>
      <vt:lpstr>Stap 5: ist-situatie vanuit de perceptie van de klant </vt:lpstr>
      <vt:lpstr>Stap 6: Customer Journey analyse</vt:lpstr>
      <vt:lpstr>1e gap-analyse: denken versus zijn</vt:lpstr>
      <vt:lpstr>Stap 7: Ontwerp de soll-situatie</vt:lpstr>
      <vt:lpstr>Customer journey mapping: gap-analyses</vt:lpstr>
      <vt:lpstr>Stap 8: Strategic Action Map</vt:lpstr>
      <vt:lpstr>Stap 9: de iteratie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Design Thinking 10 feb 2020</dc:title>
  <dc:creator>Zeeland-van der Holst Eveline van</dc:creator>
  <cp:lastModifiedBy>Eveline van zeeland</cp:lastModifiedBy>
  <cp:revision>18</cp:revision>
  <dcterms:created xsi:type="dcterms:W3CDTF">2020-02-09T18:16:35Z</dcterms:created>
  <dcterms:modified xsi:type="dcterms:W3CDTF">2021-07-06T10:09:17Z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0x0101003DB2CA5DD281E14998ECDF964D3697B6</vt:lpwstr>
  </property>
</Properties>
</file>